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412" r:id="rId3"/>
    <p:sldId id="419" r:id="rId4"/>
    <p:sldId id="404" r:id="rId5"/>
    <p:sldId id="405" r:id="rId6"/>
    <p:sldId id="413" r:id="rId7"/>
    <p:sldId id="414" r:id="rId8"/>
    <p:sldId id="355" r:id="rId9"/>
    <p:sldId id="421" r:id="rId10"/>
    <p:sldId id="422" r:id="rId11"/>
    <p:sldId id="307" r:id="rId12"/>
    <p:sldId id="356" r:id="rId13"/>
    <p:sldId id="358" r:id="rId14"/>
    <p:sldId id="359" r:id="rId15"/>
    <p:sldId id="360" r:id="rId16"/>
    <p:sldId id="362" r:id="rId17"/>
    <p:sldId id="394" r:id="rId18"/>
    <p:sldId id="399" r:id="rId19"/>
    <p:sldId id="401" r:id="rId20"/>
    <p:sldId id="396" r:id="rId21"/>
    <p:sldId id="374" r:id="rId22"/>
    <p:sldId id="381" r:id="rId23"/>
    <p:sldId id="382" r:id="rId24"/>
    <p:sldId id="418" r:id="rId25"/>
    <p:sldId id="398" r:id="rId26"/>
    <p:sldId id="383" r:id="rId27"/>
    <p:sldId id="384" r:id="rId28"/>
    <p:sldId id="385" r:id="rId29"/>
    <p:sldId id="367" r:id="rId30"/>
    <p:sldId id="365" r:id="rId31"/>
    <p:sldId id="366" r:id="rId32"/>
    <p:sldId id="328" r:id="rId33"/>
    <p:sldId id="369" r:id="rId34"/>
    <p:sldId id="415" r:id="rId35"/>
    <p:sldId id="416" r:id="rId36"/>
    <p:sldId id="417" r:id="rId37"/>
    <p:sldId id="329" r:id="rId38"/>
    <p:sldId id="330" r:id="rId39"/>
    <p:sldId id="323" r:id="rId40"/>
    <p:sldId id="324" r:id="rId41"/>
    <p:sldId id="373" r:id="rId42"/>
    <p:sldId id="409" r:id="rId43"/>
    <p:sldId id="402" r:id="rId44"/>
    <p:sldId id="406" r:id="rId45"/>
    <p:sldId id="408" r:id="rId46"/>
    <p:sldId id="407" r:id="rId47"/>
    <p:sldId id="410" r:id="rId48"/>
    <p:sldId id="411" r:id="rId49"/>
    <p:sldId id="353" r:id="rId50"/>
    <p:sldId id="423" r:id="rId51"/>
    <p:sldId id="357" r:id="rId52"/>
    <p:sldId id="364" r:id="rId53"/>
    <p:sldId id="368" r:id="rId54"/>
    <p:sldId id="370" r:id="rId55"/>
    <p:sldId id="371" r:id="rId56"/>
    <p:sldId id="322" r:id="rId57"/>
    <p:sldId id="326" r:id="rId58"/>
    <p:sldId id="327" r:id="rId59"/>
    <p:sldId id="363" r:id="rId60"/>
    <p:sldId id="259" r:id="rId61"/>
    <p:sldId id="333" r:id="rId62"/>
    <p:sldId id="287" r:id="rId63"/>
    <p:sldId id="336" r:id="rId64"/>
    <p:sldId id="337" r:id="rId65"/>
    <p:sldId id="341" r:id="rId66"/>
    <p:sldId id="338" r:id="rId67"/>
    <p:sldId id="350" r:id="rId68"/>
    <p:sldId id="339" r:id="rId69"/>
    <p:sldId id="349" r:id="rId70"/>
    <p:sldId id="342" r:id="rId71"/>
    <p:sldId id="352" r:id="rId72"/>
    <p:sldId id="343" r:id="rId73"/>
    <p:sldId id="345" r:id="rId74"/>
    <p:sldId id="344" r:id="rId75"/>
    <p:sldId id="347" r:id="rId76"/>
    <p:sldId id="348" r:id="rId77"/>
    <p:sldId id="35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D7CDE1-2E20-0EBB-ECA1-7DE1314BC63A}" name="Nguyen, Mike (MU-Student)" initials="NM(S" userId="S::tn9k4@umsystem.edu::721ad6a0-91ab-4550-8696-1243c6e5db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A20CA-D4AA-4493-A022-53530E1D8FFE}" v="673" dt="2022-04-01T17:43:37.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5558" autoAdjust="0"/>
  </p:normalViewPr>
  <p:slideViewPr>
    <p:cSldViewPr snapToGrid="0" snapToObjects="1">
      <p:cViewPr varScale="1">
        <p:scale>
          <a:sx n="68" d="100"/>
          <a:sy n="68" d="100"/>
        </p:scale>
        <p:origin x="876" y="6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Mike (MU-Student)" userId="S::tn9k4@umsystem.edu::721ad6a0-91ab-4550-8696-1243c6e5dba3" providerId="AD" clId="Web-{E6F006A4-4B83-2491-C36E-1C36153733A3}"/>
    <pc:docChg chg="modSld">
      <pc:chgData name="Nguyen, Mike (MU-Student)" userId="S::tn9k4@umsystem.edu::721ad6a0-91ab-4550-8696-1243c6e5dba3" providerId="AD" clId="Web-{E6F006A4-4B83-2491-C36E-1C36153733A3}" dt="2022-03-26T21:04:41.687" v="25"/>
      <pc:docMkLst>
        <pc:docMk/>
      </pc:docMkLst>
      <pc:sldChg chg="modSp">
        <pc:chgData name="Nguyen, Mike (MU-Student)" userId="S::tn9k4@umsystem.edu::721ad6a0-91ab-4550-8696-1243c6e5dba3" providerId="AD" clId="Web-{E6F006A4-4B83-2491-C36E-1C36153733A3}" dt="2022-03-26T21:02:19.905" v="22" actId="20577"/>
        <pc:sldMkLst>
          <pc:docMk/>
          <pc:sldMk cId="2653103741" sldId="256"/>
        </pc:sldMkLst>
        <pc:spChg chg="mod">
          <ac:chgData name="Nguyen, Mike (MU-Student)" userId="S::tn9k4@umsystem.edu::721ad6a0-91ab-4550-8696-1243c6e5dba3" providerId="AD" clId="Web-{E6F006A4-4B83-2491-C36E-1C36153733A3}" dt="2022-03-26T21:02:19.905" v="22" actId="20577"/>
          <ac:spMkLst>
            <pc:docMk/>
            <pc:sldMk cId="2653103741" sldId="256"/>
            <ac:spMk id="3" creationId="{BBD3478D-4928-BB4E-867C-36B6005045D8}"/>
          </ac:spMkLst>
        </pc:spChg>
      </pc:sldChg>
      <pc:sldChg chg="mod modShow">
        <pc:chgData name="Nguyen, Mike (MU-Student)" userId="S::tn9k4@umsystem.edu::721ad6a0-91ab-4550-8696-1243c6e5dba3" providerId="AD" clId="Web-{E6F006A4-4B83-2491-C36E-1C36153733A3}" dt="2022-03-26T21:04:25.437" v="23"/>
        <pc:sldMkLst>
          <pc:docMk/>
          <pc:sldMk cId="3458339881" sldId="355"/>
        </pc:sldMkLst>
      </pc:sldChg>
      <pc:sldChg chg="delAnim">
        <pc:chgData name="Nguyen, Mike (MU-Student)" userId="S::tn9k4@umsystem.edu::721ad6a0-91ab-4550-8696-1243c6e5dba3" providerId="AD" clId="Web-{E6F006A4-4B83-2491-C36E-1C36153733A3}" dt="2022-03-26T21:04:41.687" v="25"/>
        <pc:sldMkLst>
          <pc:docMk/>
          <pc:sldMk cId="360255337" sldId="414"/>
        </pc:sldMkLst>
      </pc:sldChg>
    </pc:docChg>
  </pc:docChgLst>
  <pc:docChgLst>
    <pc:chgData name="Mike Nguyen" userId="721ad6a0-91ab-4550-8696-1243c6e5dba3" providerId="ADAL" clId="{E47C3703-3D28-4DD6-9D1A-C418261463CC}"/>
    <pc:docChg chg="undo custSel addSld modSld">
      <pc:chgData name="Mike Nguyen" userId="721ad6a0-91ab-4550-8696-1243c6e5dba3" providerId="ADAL" clId="{E47C3703-3D28-4DD6-9D1A-C418261463CC}" dt="2022-03-30T02:31:16.438" v="179"/>
      <pc:docMkLst>
        <pc:docMk/>
      </pc:docMkLst>
      <pc:sldChg chg="modSp">
        <pc:chgData name="Mike Nguyen" userId="721ad6a0-91ab-4550-8696-1243c6e5dba3" providerId="ADAL" clId="{E47C3703-3D28-4DD6-9D1A-C418261463CC}" dt="2022-03-30T01:59:09.466" v="0" actId="20577"/>
        <pc:sldMkLst>
          <pc:docMk/>
          <pc:sldMk cId="1591989570" sldId="284"/>
        </pc:sldMkLst>
        <pc:spChg chg="mod">
          <ac:chgData name="Mike Nguyen" userId="721ad6a0-91ab-4550-8696-1243c6e5dba3" providerId="ADAL" clId="{E47C3703-3D28-4DD6-9D1A-C418261463CC}" dt="2022-03-30T01:59:09.466" v="0" actId="20577"/>
          <ac:spMkLst>
            <pc:docMk/>
            <pc:sldMk cId="1591989570" sldId="284"/>
            <ac:spMk id="3" creationId="{CB1756DB-6D73-4DC4-822D-BDAB938126E6}"/>
          </ac:spMkLst>
        </pc:spChg>
      </pc:sldChg>
      <pc:sldChg chg="modSp mod">
        <pc:chgData name="Mike Nguyen" userId="721ad6a0-91ab-4550-8696-1243c6e5dba3" providerId="ADAL" clId="{E47C3703-3D28-4DD6-9D1A-C418261463CC}" dt="2022-03-30T02:29:41.899" v="164" actId="688"/>
        <pc:sldMkLst>
          <pc:docMk/>
          <pc:sldMk cId="2446552084" sldId="382"/>
        </pc:sldMkLst>
        <pc:picChg chg="mod">
          <ac:chgData name="Mike Nguyen" userId="721ad6a0-91ab-4550-8696-1243c6e5dba3" providerId="ADAL" clId="{E47C3703-3D28-4DD6-9D1A-C418261463CC}" dt="2022-03-30T02:29:41.899" v="164" actId="688"/>
          <ac:picMkLst>
            <pc:docMk/>
            <pc:sldMk cId="2446552084" sldId="382"/>
            <ac:picMk id="23" creationId="{DA3107F0-A8C2-47C3-A174-E1456EFBB707}"/>
          </ac:picMkLst>
        </pc:picChg>
      </pc:sldChg>
      <pc:sldChg chg="addSp delSp modSp mod modAnim">
        <pc:chgData name="Mike Nguyen" userId="721ad6a0-91ab-4550-8696-1243c6e5dba3" providerId="ADAL" clId="{E47C3703-3D28-4DD6-9D1A-C418261463CC}" dt="2022-03-30T02:31:16.438" v="179"/>
        <pc:sldMkLst>
          <pc:docMk/>
          <pc:sldMk cId="3445871745" sldId="402"/>
        </pc:sldMkLst>
        <pc:spChg chg="mod">
          <ac:chgData name="Mike Nguyen" userId="721ad6a0-91ab-4550-8696-1243c6e5dba3" providerId="ADAL" clId="{E47C3703-3D28-4DD6-9D1A-C418261463CC}" dt="2022-03-30T02:27:29.113" v="104" actId="20577"/>
          <ac:spMkLst>
            <pc:docMk/>
            <pc:sldMk cId="3445871745" sldId="402"/>
            <ac:spMk id="2" creationId="{73BD4F8C-0E44-41F8-B035-44F1DD269A84}"/>
          </ac:spMkLst>
        </pc:spChg>
        <pc:spChg chg="mod">
          <ac:chgData name="Mike Nguyen" userId="721ad6a0-91ab-4550-8696-1243c6e5dba3" providerId="ADAL" clId="{E47C3703-3D28-4DD6-9D1A-C418261463CC}" dt="2022-03-30T02:28:50.884" v="162"/>
          <ac:spMkLst>
            <pc:docMk/>
            <pc:sldMk cId="3445871745" sldId="402"/>
            <ac:spMk id="3" creationId="{CCDEAAB3-D706-4C28-9179-4806D9EEBFCC}"/>
          </ac:spMkLst>
        </pc:spChg>
        <pc:spChg chg="add del mod">
          <ac:chgData name="Mike Nguyen" userId="721ad6a0-91ab-4550-8696-1243c6e5dba3" providerId="ADAL" clId="{E47C3703-3D28-4DD6-9D1A-C418261463CC}" dt="2022-03-30T02:27:14.617" v="46"/>
          <ac:spMkLst>
            <pc:docMk/>
            <pc:sldMk cId="3445871745" sldId="402"/>
            <ac:spMk id="15" creationId="{C0F69839-A6A4-4D10-A3F6-C03742BE5857}"/>
          </ac:spMkLst>
        </pc:spChg>
      </pc:sldChg>
      <pc:sldChg chg="modSp new mod">
        <pc:chgData name="Mike Nguyen" userId="721ad6a0-91ab-4550-8696-1243c6e5dba3" providerId="ADAL" clId="{E47C3703-3D28-4DD6-9D1A-C418261463CC}" dt="2022-03-30T02:26:30.955" v="9" actId="20577"/>
        <pc:sldMkLst>
          <pc:docMk/>
          <pc:sldMk cId="4177240927" sldId="417"/>
        </pc:sldMkLst>
        <pc:spChg chg="mod">
          <ac:chgData name="Mike Nguyen" userId="721ad6a0-91ab-4550-8696-1243c6e5dba3" providerId="ADAL" clId="{E47C3703-3D28-4DD6-9D1A-C418261463CC}" dt="2022-03-30T02:26:30.955" v="9" actId="20577"/>
          <ac:spMkLst>
            <pc:docMk/>
            <pc:sldMk cId="4177240927" sldId="417"/>
            <ac:spMk id="2" creationId="{BFEE28FB-62AE-43A4-8A71-11D5E2A65B2E}"/>
          </ac:spMkLst>
        </pc:spChg>
      </pc:sldChg>
      <pc:sldChg chg="add">
        <pc:chgData name="Mike Nguyen" userId="721ad6a0-91ab-4550-8696-1243c6e5dba3" providerId="ADAL" clId="{E47C3703-3D28-4DD6-9D1A-C418261463CC}" dt="2022-03-30T02:29:33.379" v="163"/>
        <pc:sldMkLst>
          <pc:docMk/>
          <pc:sldMk cId="362146564" sldId="418"/>
        </pc:sldMkLst>
      </pc:sldChg>
    </pc:docChg>
  </pc:docChgLst>
  <pc:docChgLst>
    <pc:chgData name="Nguyen, Mike (MU-Student)" userId="721ad6a0-91ab-4550-8696-1243c6e5dba3" providerId="ADAL" clId="{72CDED48-D111-44F7-B391-1447B4FE5B6E}"/>
    <pc:docChg chg="undo custSel addSld modSld">
      <pc:chgData name="Nguyen, Mike (MU-Student)" userId="721ad6a0-91ab-4550-8696-1243c6e5dba3" providerId="ADAL" clId="{72CDED48-D111-44F7-B391-1447B4FE5B6E}" dt="2021-08-09T04:30:22.880" v="1983" actId="20577"/>
      <pc:docMkLst>
        <pc:docMk/>
      </pc:docMkLst>
      <pc:sldChg chg="addSp delSp modSp add mod">
        <pc:chgData name="Nguyen, Mike (MU-Student)" userId="721ad6a0-91ab-4550-8696-1243c6e5dba3" providerId="ADAL" clId="{72CDED48-D111-44F7-B391-1447B4FE5B6E}" dt="2021-08-08T19:36:29.675" v="1561" actId="20577"/>
        <pc:sldMkLst>
          <pc:docMk/>
          <pc:sldMk cId="4153613198" sldId="317"/>
        </pc:sldMkLst>
        <pc:spChg chg="mod">
          <ac:chgData name="Nguyen, Mike (MU-Student)" userId="721ad6a0-91ab-4550-8696-1243c6e5dba3" providerId="ADAL" clId="{72CDED48-D111-44F7-B391-1447B4FE5B6E}" dt="2021-08-08T19:33:23.078" v="1498" actId="1076"/>
          <ac:spMkLst>
            <pc:docMk/>
            <pc:sldMk cId="4153613198" sldId="317"/>
            <ac:spMk id="4" creationId="{D279FE42-5538-473D-8BDD-1327DEEB7616}"/>
          </ac:spMkLst>
        </pc:spChg>
        <pc:spChg chg="mod">
          <ac:chgData name="Nguyen, Mike (MU-Student)" userId="721ad6a0-91ab-4550-8696-1243c6e5dba3" providerId="ADAL" clId="{72CDED48-D111-44F7-B391-1447B4FE5B6E}" dt="2021-08-08T19:33:32.221" v="1500" actId="1076"/>
          <ac:spMkLst>
            <pc:docMk/>
            <pc:sldMk cId="4153613198" sldId="317"/>
            <ac:spMk id="6" creationId="{C6B8FE7F-D4B3-4638-B344-632C337294BE}"/>
          </ac:spMkLst>
        </pc:spChg>
        <pc:spChg chg="del mod">
          <ac:chgData name="Nguyen, Mike (MU-Student)" userId="721ad6a0-91ab-4550-8696-1243c6e5dba3" providerId="ADAL" clId="{72CDED48-D111-44F7-B391-1447B4FE5B6E}" dt="2021-08-01T03:26:11.080" v="18" actId="478"/>
          <ac:spMkLst>
            <pc:docMk/>
            <pc:sldMk cId="4153613198" sldId="317"/>
            <ac:spMk id="7" creationId="{2359A7A2-E289-4342-990A-A5FB1A6FFCCA}"/>
          </ac:spMkLst>
        </pc:spChg>
        <pc:spChg chg="del">
          <ac:chgData name="Nguyen, Mike (MU-Student)" userId="721ad6a0-91ab-4550-8696-1243c6e5dba3" providerId="ADAL" clId="{72CDED48-D111-44F7-B391-1447B4FE5B6E}" dt="2021-08-01T03:26:03.454" v="7" actId="478"/>
          <ac:spMkLst>
            <pc:docMk/>
            <pc:sldMk cId="4153613198" sldId="317"/>
            <ac:spMk id="8" creationId="{E4F0D0B7-B63D-4EE0-AF62-DB974D94F0E2}"/>
          </ac:spMkLst>
        </pc:spChg>
        <pc:spChg chg="del">
          <ac:chgData name="Nguyen, Mike (MU-Student)" userId="721ad6a0-91ab-4550-8696-1243c6e5dba3" providerId="ADAL" clId="{72CDED48-D111-44F7-B391-1447B4FE5B6E}" dt="2021-08-01T03:26:06.620" v="11" actId="478"/>
          <ac:spMkLst>
            <pc:docMk/>
            <pc:sldMk cId="4153613198" sldId="317"/>
            <ac:spMk id="9" creationId="{A88F575B-21CA-484D-8CB3-D6C9A65EF2A0}"/>
          </ac:spMkLst>
        </pc:spChg>
        <pc:spChg chg="del mod">
          <ac:chgData name="Nguyen, Mike (MU-Student)" userId="721ad6a0-91ab-4550-8696-1243c6e5dba3" providerId="ADAL" clId="{72CDED48-D111-44F7-B391-1447B4FE5B6E}" dt="2021-08-01T03:26:13.295" v="22" actId="478"/>
          <ac:spMkLst>
            <pc:docMk/>
            <pc:sldMk cId="4153613198" sldId="317"/>
            <ac:spMk id="10" creationId="{3A44D60A-372C-47F1-B420-D6B18C1943BA}"/>
          </ac:spMkLst>
        </pc:spChg>
        <pc:spChg chg="del">
          <ac:chgData name="Nguyen, Mike (MU-Student)" userId="721ad6a0-91ab-4550-8696-1243c6e5dba3" providerId="ADAL" clId="{72CDED48-D111-44F7-B391-1447B4FE5B6E}" dt="2021-08-08T19:28:45.576" v="1476" actId="478"/>
          <ac:spMkLst>
            <pc:docMk/>
            <pc:sldMk cId="4153613198" sldId="317"/>
            <ac:spMk id="27" creationId="{53516B0E-35D6-43CA-83FC-699F4350FBA0}"/>
          </ac:spMkLst>
        </pc:spChg>
        <pc:spChg chg="mod">
          <ac:chgData name="Nguyen, Mike (MU-Student)" userId="721ad6a0-91ab-4550-8696-1243c6e5dba3" providerId="ADAL" clId="{72CDED48-D111-44F7-B391-1447B4FE5B6E}" dt="2021-08-08T19:32:01.592" v="1480" actId="1076"/>
          <ac:spMkLst>
            <pc:docMk/>
            <pc:sldMk cId="4153613198" sldId="317"/>
            <ac:spMk id="28" creationId="{2BEFAE7C-D26E-4081-BB3C-C4C819C4F8F4}"/>
          </ac:spMkLst>
        </pc:spChg>
        <pc:spChg chg="mod">
          <ac:chgData name="Nguyen, Mike (MU-Student)" userId="721ad6a0-91ab-4550-8696-1243c6e5dba3" providerId="ADAL" clId="{72CDED48-D111-44F7-B391-1447B4FE5B6E}" dt="2021-08-01T03:26:29.427" v="29" actId="1076"/>
          <ac:spMkLst>
            <pc:docMk/>
            <pc:sldMk cId="4153613198" sldId="317"/>
            <ac:spMk id="29" creationId="{AA9D27EB-4D99-46F1-917C-83AB5448031F}"/>
          </ac:spMkLst>
        </pc:spChg>
        <pc:spChg chg="del">
          <ac:chgData name="Nguyen, Mike (MU-Student)" userId="721ad6a0-91ab-4550-8696-1243c6e5dba3" providerId="ADAL" clId="{72CDED48-D111-44F7-B391-1447B4FE5B6E}" dt="2021-08-01T03:24:40.692" v="4" actId="478"/>
          <ac:spMkLst>
            <pc:docMk/>
            <pc:sldMk cId="4153613198" sldId="317"/>
            <ac:spMk id="30" creationId="{9D4A520F-50E1-4898-A239-93FA6A471B37}"/>
          </ac:spMkLst>
        </pc:spChg>
        <pc:spChg chg="del">
          <ac:chgData name="Nguyen, Mike (MU-Student)" userId="721ad6a0-91ab-4550-8696-1243c6e5dba3" providerId="ADAL" clId="{72CDED48-D111-44F7-B391-1447B4FE5B6E}" dt="2021-08-01T03:25:58.331" v="5" actId="478"/>
          <ac:spMkLst>
            <pc:docMk/>
            <pc:sldMk cId="4153613198" sldId="317"/>
            <ac:spMk id="32" creationId="{B076B1B9-0A91-4327-83AC-FF7284ACD72C}"/>
          </ac:spMkLst>
        </pc:spChg>
        <pc:spChg chg="del">
          <ac:chgData name="Nguyen, Mike (MU-Student)" userId="721ad6a0-91ab-4550-8696-1243c6e5dba3" providerId="ADAL" clId="{72CDED48-D111-44F7-B391-1447B4FE5B6E}" dt="2021-08-01T03:25:58.331" v="5" actId="478"/>
          <ac:spMkLst>
            <pc:docMk/>
            <pc:sldMk cId="4153613198" sldId="317"/>
            <ac:spMk id="33" creationId="{072F5DCB-B980-46D7-A1AA-9B63A2D8C5ED}"/>
          </ac:spMkLst>
        </pc:spChg>
        <pc:spChg chg="add del mod">
          <ac:chgData name="Nguyen, Mike (MU-Student)" userId="721ad6a0-91ab-4550-8696-1243c6e5dba3" providerId="ADAL" clId="{72CDED48-D111-44F7-B391-1447B4FE5B6E}" dt="2021-08-08T19:35:20.444" v="1535" actId="478"/>
          <ac:spMkLst>
            <pc:docMk/>
            <pc:sldMk cId="4153613198" sldId="317"/>
            <ac:spMk id="34" creationId="{7A9D84F4-2597-4D2A-8E97-F0CA2AE96B80}"/>
          </ac:spMkLst>
        </pc:spChg>
        <pc:spChg chg="add mod">
          <ac:chgData name="Nguyen, Mike (MU-Student)" userId="721ad6a0-91ab-4550-8696-1243c6e5dba3" providerId="ADAL" clId="{72CDED48-D111-44F7-B391-1447B4FE5B6E}" dt="2021-08-08T19:34:42.765" v="1521" actId="20577"/>
          <ac:spMkLst>
            <pc:docMk/>
            <pc:sldMk cId="4153613198" sldId="317"/>
            <ac:spMk id="36" creationId="{77D9440F-BD82-493F-A1F9-CA90808EBC0F}"/>
          </ac:spMkLst>
        </pc:spChg>
        <pc:spChg chg="add mod">
          <ac:chgData name="Nguyen, Mike (MU-Student)" userId="721ad6a0-91ab-4550-8696-1243c6e5dba3" providerId="ADAL" clId="{72CDED48-D111-44F7-B391-1447B4FE5B6E}" dt="2021-08-08T19:35:04.630" v="1526" actId="20577"/>
          <ac:spMkLst>
            <pc:docMk/>
            <pc:sldMk cId="4153613198" sldId="317"/>
            <ac:spMk id="41" creationId="{04E3CA15-75AD-468F-B61F-525AF1BA50F1}"/>
          </ac:spMkLst>
        </pc:spChg>
        <pc:spChg chg="add mod">
          <ac:chgData name="Nguyen, Mike (MU-Student)" userId="721ad6a0-91ab-4550-8696-1243c6e5dba3" providerId="ADAL" clId="{72CDED48-D111-44F7-B391-1447B4FE5B6E}" dt="2021-08-08T19:35:15.671" v="1531" actId="20577"/>
          <ac:spMkLst>
            <pc:docMk/>
            <pc:sldMk cId="4153613198" sldId="317"/>
            <ac:spMk id="42" creationId="{4A31409B-D817-4A20-B7B0-9790A97DA8B9}"/>
          </ac:spMkLst>
        </pc:spChg>
        <pc:spChg chg="add mod">
          <ac:chgData name="Nguyen, Mike (MU-Student)" userId="721ad6a0-91ab-4550-8696-1243c6e5dba3" providerId="ADAL" clId="{72CDED48-D111-44F7-B391-1447B4FE5B6E}" dt="2021-08-08T19:35:25.723" v="1536" actId="1076"/>
          <ac:spMkLst>
            <pc:docMk/>
            <pc:sldMk cId="4153613198" sldId="317"/>
            <ac:spMk id="43" creationId="{471DA718-6FDC-4144-9083-1D2FDF3CF6EA}"/>
          </ac:spMkLst>
        </pc:spChg>
        <pc:spChg chg="add mod">
          <ac:chgData name="Nguyen, Mike (MU-Student)" userId="721ad6a0-91ab-4550-8696-1243c6e5dba3" providerId="ADAL" clId="{72CDED48-D111-44F7-B391-1447B4FE5B6E}" dt="2021-08-08T19:35:49.005" v="1549" actId="2085"/>
          <ac:spMkLst>
            <pc:docMk/>
            <pc:sldMk cId="4153613198" sldId="317"/>
            <ac:spMk id="44" creationId="{D1A1AAEE-A585-4760-9662-9773F9825EB5}"/>
          </ac:spMkLst>
        </pc:spChg>
        <pc:spChg chg="add mod">
          <ac:chgData name="Nguyen, Mike (MU-Student)" userId="721ad6a0-91ab-4550-8696-1243c6e5dba3" providerId="ADAL" clId="{72CDED48-D111-44F7-B391-1447B4FE5B6E}" dt="2021-08-08T19:36:27.011" v="1557" actId="20577"/>
          <ac:spMkLst>
            <pc:docMk/>
            <pc:sldMk cId="4153613198" sldId="317"/>
            <ac:spMk id="45" creationId="{65B50D03-ACEC-44FE-9BC1-D3F94660268E}"/>
          </ac:spMkLst>
        </pc:spChg>
        <pc:spChg chg="add mod">
          <ac:chgData name="Nguyen, Mike (MU-Student)" userId="721ad6a0-91ab-4550-8696-1243c6e5dba3" providerId="ADAL" clId="{72CDED48-D111-44F7-B391-1447B4FE5B6E}" dt="2021-08-08T19:36:29.675" v="1561" actId="20577"/>
          <ac:spMkLst>
            <pc:docMk/>
            <pc:sldMk cId="4153613198" sldId="317"/>
            <ac:spMk id="46" creationId="{A1D6AB9B-BA73-43EE-BEEE-B99024F59845}"/>
          </ac:spMkLst>
        </pc:spChg>
        <pc:spChg chg="del">
          <ac:chgData name="Nguyen, Mike (MU-Student)" userId="721ad6a0-91ab-4550-8696-1243c6e5dba3" providerId="ADAL" clId="{72CDED48-D111-44F7-B391-1447B4FE5B6E}" dt="2021-08-01T03:24:32.775" v="1" actId="478"/>
          <ac:spMkLst>
            <pc:docMk/>
            <pc:sldMk cId="4153613198" sldId="317"/>
            <ac:spMk id="47" creationId="{93EC61F9-5FCE-4DAA-AB4A-F74F13023B77}"/>
          </ac:spMkLst>
        </pc:spChg>
        <pc:spChg chg="del">
          <ac:chgData name="Nguyen, Mike (MU-Student)" userId="721ad6a0-91ab-4550-8696-1243c6e5dba3" providerId="ADAL" clId="{72CDED48-D111-44F7-B391-1447B4FE5B6E}" dt="2021-08-01T03:27:11.168" v="40" actId="478"/>
          <ac:spMkLst>
            <pc:docMk/>
            <pc:sldMk cId="4153613198" sldId="317"/>
            <ac:spMk id="70" creationId="{3710D0F0-EE46-4C98-ADD4-2DF58A5D141A}"/>
          </ac:spMkLst>
        </pc:spChg>
        <pc:spChg chg="del">
          <ac:chgData name="Nguyen, Mike (MU-Student)" userId="721ad6a0-91ab-4550-8696-1243c6e5dba3" providerId="ADAL" clId="{72CDED48-D111-44F7-B391-1447B4FE5B6E}" dt="2021-08-01T03:26:16.024" v="27" actId="478"/>
          <ac:spMkLst>
            <pc:docMk/>
            <pc:sldMk cId="4153613198" sldId="317"/>
            <ac:spMk id="88" creationId="{983A6FDE-E548-49D7-A320-544DF3839055}"/>
          </ac:spMkLst>
        </pc:spChg>
        <pc:spChg chg="del">
          <ac:chgData name="Nguyen, Mike (MU-Student)" userId="721ad6a0-91ab-4550-8696-1243c6e5dba3" providerId="ADAL" clId="{72CDED48-D111-44F7-B391-1447B4FE5B6E}" dt="2021-08-01T03:26:14.210" v="25" actId="478"/>
          <ac:spMkLst>
            <pc:docMk/>
            <pc:sldMk cId="4153613198" sldId="317"/>
            <ac:spMk id="92" creationId="{E5851018-00D9-41CA-B158-549EF218F706}"/>
          </ac:spMkLst>
        </pc:spChg>
        <pc:spChg chg="del mod">
          <ac:chgData name="Nguyen, Mike (MU-Student)" userId="721ad6a0-91ab-4550-8696-1243c6e5dba3" providerId="ADAL" clId="{72CDED48-D111-44F7-B391-1447B4FE5B6E}" dt="2021-08-01T03:26:13.296" v="24"/>
          <ac:spMkLst>
            <pc:docMk/>
            <pc:sldMk cId="4153613198" sldId="317"/>
            <ac:spMk id="93" creationId="{E504B7CC-6550-47B8-8701-5EDB604525BA}"/>
          </ac:spMkLst>
        </pc:spChg>
        <pc:spChg chg="del">
          <ac:chgData name="Nguyen, Mike (MU-Student)" userId="721ad6a0-91ab-4550-8696-1243c6e5dba3" providerId="ADAL" clId="{72CDED48-D111-44F7-B391-1447B4FE5B6E}" dt="2021-08-01T03:26:11.727" v="19" actId="478"/>
          <ac:spMkLst>
            <pc:docMk/>
            <pc:sldMk cId="4153613198" sldId="317"/>
            <ac:spMk id="94" creationId="{B36086E8-74BD-475F-9BF4-67C89FEA12AB}"/>
          </ac:spMkLst>
        </pc:spChg>
        <pc:spChg chg="del">
          <ac:chgData name="Nguyen, Mike (MU-Student)" userId="721ad6a0-91ab-4550-8696-1243c6e5dba3" providerId="ADAL" clId="{72CDED48-D111-44F7-B391-1447B4FE5B6E}" dt="2021-08-01T03:25:58.331" v="5" actId="478"/>
          <ac:spMkLst>
            <pc:docMk/>
            <pc:sldMk cId="4153613198" sldId="317"/>
            <ac:spMk id="95" creationId="{CA2CAB7A-AE10-44F5-987C-1C335A73E597}"/>
          </ac:spMkLst>
        </pc:spChg>
        <pc:spChg chg="del">
          <ac:chgData name="Nguyen, Mike (MU-Student)" userId="721ad6a0-91ab-4550-8696-1243c6e5dba3" providerId="ADAL" clId="{72CDED48-D111-44F7-B391-1447B4FE5B6E}" dt="2021-08-01T03:25:58.331" v="5" actId="478"/>
          <ac:spMkLst>
            <pc:docMk/>
            <pc:sldMk cId="4153613198" sldId="317"/>
            <ac:spMk id="96" creationId="{C1760BC0-DCCE-4FA4-97ED-CA2495EA69BB}"/>
          </ac:spMkLst>
        </pc:spChg>
        <pc:spChg chg="del">
          <ac:chgData name="Nguyen, Mike (MU-Student)" userId="721ad6a0-91ab-4550-8696-1243c6e5dba3" providerId="ADAL" clId="{72CDED48-D111-44F7-B391-1447B4FE5B6E}" dt="2021-08-01T03:25:58.331" v="5" actId="478"/>
          <ac:spMkLst>
            <pc:docMk/>
            <pc:sldMk cId="4153613198" sldId="317"/>
            <ac:spMk id="97" creationId="{48AFAB2B-6267-4235-86AB-E91A42245695}"/>
          </ac:spMkLst>
        </pc:spChg>
        <pc:spChg chg="del">
          <ac:chgData name="Nguyen, Mike (MU-Student)" userId="721ad6a0-91ab-4550-8696-1243c6e5dba3" providerId="ADAL" clId="{72CDED48-D111-44F7-B391-1447B4FE5B6E}" dt="2021-08-01T03:25:58.331" v="5" actId="478"/>
          <ac:spMkLst>
            <pc:docMk/>
            <pc:sldMk cId="4153613198" sldId="317"/>
            <ac:spMk id="99" creationId="{E3915EB4-1D29-4354-8191-4B4B7575845B}"/>
          </ac:spMkLst>
        </pc:spChg>
        <pc:spChg chg="del">
          <ac:chgData name="Nguyen, Mike (MU-Student)" userId="721ad6a0-91ab-4550-8696-1243c6e5dba3" providerId="ADAL" clId="{72CDED48-D111-44F7-B391-1447B4FE5B6E}" dt="2021-08-01T03:26:10.592" v="17" actId="478"/>
          <ac:spMkLst>
            <pc:docMk/>
            <pc:sldMk cId="4153613198" sldId="317"/>
            <ac:spMk id="100" creationId="{2E9CAB50-89B4-4E99-9391-F751119C3FB7}"/>
          </ac:spMkLst>
        </pc:spChg>
        <pc:spChg chg="del">
          <ac:chgData name="Nguyen, Mike (MU-Student)" userId="721ad6a0-91ab-4550-8696-1243c6e5dba3" providerId="ADAL" clId="{72CDED48-D111-44F7-B391-1447B4FE5B6E}" dt="2021-08-01T03:26:08.823" v="14" actId="478"/>
          <ac:spMkLst>
            <pc:docMk/>
            <pc:sldMk cId="4153613198" sldId="317"/>
            <ac:spMk id="101" creationId="{0D22AD73-AEB5-4E0A-AD07-070163E69C52}"/>
          </ac:spMkLst>
        </pc:spChg>
        <pc:spChg chg="del">
          <ac:chgData name="Nguyen, Mike (MU-Student)" userId="721ad6a0-91ab-4550-8696-1243c6e5dba3" providerId="ADAL" clId="{72CDED48-D111-44F7-B391-1447B4FE5B6E}" dt="2021-08-01T03:27:12.332" v="41" actId="478"/>
          <ac:spMkLst>
            <pc:docMk/>
            <pc:sldMk cId="4153613198" sldId="317"/>
            <ac:spMk id="102" creationId="{C9B68747-07E2-422E-98FC-70A783F6C204}"/>
          </ac:spMkLst>
        </pc:spChg>
        <pc:spChg chg="del">
          <ac:chgData name="Nguyen, Mike (MU-Student)" userId="721ad6a0-91ab-4550-8696-1243c6e5dba3" providerId="ADAL" clId="{72CDED48-D111-44F7-B391-1447B4FE5B6E}" dt="2021-08-01T03:25:58.331" v="5" actId="478"/>
          <ac:spMkLst>
            <pc:docMk/>
            <pc:sldMk cId="4153613198" sldId="317"/>
            <ac:spMk id="104" creationId="{0C3B535D-4C10-435F-92A8-6026F0CDB76E}"/>
          </ac:spMkLst>
        </pc:spChg>
        <pc:spChg chg="del">
          <ac:chgData name="Nguyen, Mike (MU-Student)" userId="721ad6a0-91ab-4550-8696-1243c6e5dba3" providerId="ADAL" clId="{72CDED48-D111-44F7-B391-1447B4FE5B6E}" dt="2021-08-01T03:26:04.602" v="8" actId="478"/>
          <ac:spMkLst>
            <pc:docMk/>
            <pc:sldMk cId="4153613198" sldId="317"/>
            <ac:spMk id="152" creationId="{2A741D69-BB0B-4397-BA73-D3FB49FEED4F}"/>
          </ac:spMkLst>
        </pc:spChg>
        <pc:spChg chg="del">
          <ac:chgData name="Nguyen, Mike (MU-Student)" userId="721ad6a0-91ab-4550-8696-1243c6e5dba3" providerId="ADAL" clId="{72CDED48-D111-44F7-B391-1447B4FE5B6E}" dt="2021-08-01T03:25:58.331" v="5" actId="478"/>
          <ac:spMkLst>
            <pc:docMk/>
            <pc:sldMk cId="4153613198" sldId="317"/>
            <ac:spMk id="164" creationId="{41DF83C7-1D90-42E0-8528-640C3F18DEDE}"/>
          </ac:spMkLst>
        </pc:spChg>
        <pc:spChg chg="del">
          <ac:chgData name="Nguyen, Mike (MU-Student)" userId="721ad6a0-91ab-4550-8696-1243c6e5dba3" providerId="ADAL" clId="{72CDED48-D111-44F7-B391-1447B4FE5B6E}" dt="2021-08-01T03:25:58.331" v="5" actId="478"/>
          <ac:spMkLst>
            <pc:docMk/>
            <pc:sldMk cId="4153613198" sldId="317"/>
            <ac:spMk id="279" creationId="{9C9EBDD2-F1B4-4CFE-A1AC-C54941357987}"/>
          </ac:spMkLst>
        </pc:spChg>
        <pc:cxnChg chg="del mod">
          <ac:chgData name="Nguyen, Mike (MU-Student)" userId="721ad6a0-91ab-4550-8696-1243c6e5dba3" providerId="ADAL" clId="{72CDED48-D111-44F7-B391-1447B4FE5B6E}" dt="2021-08-01T03:25:58.331" v="5" actId="478"/>
          <ac:cxnSpMkLst>
            <pc:docMk/>
            <pc:sldMk cId="4153613198" sldId="317"/>
            <ac:cxnSpMk id="3" creationId="{7C2EE12A-ED33-4A11-B89A-F0984D729B0C}"/>
          </ac:cxnSpMkLst>
        </pc:cxnChg>
        <pc:cxnChg chg="add mod">
          <ac:chgData name="Nguyen, Mike (MU-Student)" userId="721ad6a0-91ab-4550-8696-1243c6e5dba3" providerId="ADAL" clId="{72CDED48-D111-44F7-B391-1447B4FE5B6E}" dt="2021-08-08T19:33:08.796" v="1492" actId="13822"/>
          <ac:cxnSpMkLst>
            <pc:docMk/>
            <pc:sldMk cId="4153613198" sldId="317"/>
            <ac:cxnSpMk id="3" creationId="{B3A39E4F-48AC-4C16-AA6A-6FC75D7F659E}"/>
          </ac:cxnSpMkLst>
        </pc:cxnChg>
        <pc:cxnChg chg="del mod">
          <ac:chgData name="Nguyen, Mike (MU-Student)" userId="721ad6a0-91ab-4550-8696-1243c6e5dba3" providerId="ADAL" clId="{72CDED48-D111-44F7-B391-1447B4FE5B6E}" dt="2021-08-01T03:25:59.152" v="6" actId="478"/>
          <ac:cxnSpMkLst>
            <pc:docMk/>
            <pc:sldMk cId="4153613198" sldId="317"/>
            <ac:cxnSpMk id="13" creationId="{1D0CD45D-0DD0-47DF-B19C-E006CEFE7C2C}"/>
          </ac:cxnSpMkLst>
        </pc:cxnChg>
        <pc:cxnChg chg="del mod">
          <ac:chgData name="Nguyen, Mike (MU-Student)" userId="721ad6a0-91ab-4550-8696-1243c6e5dba3" providerId="ADAL" clId="{72CDED48-D111-44F7-B391-1447B4FE5B6E}" dt="2021-08-01T03:26:14.782" v="26" actId="478"/>
          <ac:cxnSpMkLst>
            <pc:docMk/>
            <pc:sldMk cId="4153613198" sldId="317"/>
            <ac:cxnSpMk id="15" creationId="{7916B5D5-53E8-47AC-896A-AD84CAFB1036}"/>
          </ac:cxnSpMkLst>
        </pc:cxnChg>
        <pc:cxnChg chg="del mod">
          <ac:chgData name="Nguyen, Mike (MU-Student)" userId="721ad6a0-91ab-4550-8696-1243c6e5dba3" providerId="ADAL" clId="{72CDED48-D111-44F7-B391-1447B4FE5B6E}" dt="2021-08-01T03:26:07.147" v="12" actId="478"/>
          <ac:cxnSpMkLst>
            <pc:docMk/>
            <pc:sldMk cId="4153613198" sldId="317"/>
            <ac:cxnSpMk id="17" creationId="{F3060F14-B0A5-4B02-BB8D-FB71BBDAFF34}"/>
          </ac:cxnSpMkLst>
        </pc:cxnChg>
        <pc:cxnChg chg="del mod">
          <ac:chgData name="Nguyen, Mike (MU-Student)" userId="721ad6a0-91ab-4550-8696-1243c6e5dba3" providerId="ADAL" clId="{72CDED48-D111-44F7-B391-1447B4FE5B6E}" dt="2021-08-01T03:25:58.331" v="5" actId="478"/>
          <ac:cxnSpMkLst>
            <pc:docMk/>
            <pc:sldMk cId="4153613198" sldId="317"/>
            <ac:cxnSpMk id="18" creationId="{516D0B24-40C6-4745-A90A-E8C52375AC9C}"/>
          </ac:cxnSpMkLst>
        </pc:cxnChg>
        <pc:cxnChg chg="del mod">
          <ac:chgData name="Nguyen, Mike (MU-Student)" userId="721ad6a0-91ab-4550-8696-1243c6e5dba3" providerId="ADAL" clId="{72CDED48-D111-44F7-B391-1447B4FE5B6E}" dt="2021-08-01T03:26:07.813" v="13" actId="478"/>
          <ac:cxnSpMkLst>
            <pc:docMk/>
            <pc:sldMk cId="4153613198" sldId="317"/>
            <ac:cxnSpMk id="21" creationId="{B511D5CA-9532-4367-90C6-43FBB0A9DABF}"/>
          </ac:cxnSpMkLst>
        </pc:cxnChg>
        <pc:cxnChg chg="add del mod">
          <ac:chgData name="Nguyen, Mike (MU-Student)" userId="721ad6a0-91ab-4550-8696-1243c6e5dba3" providerId="ADAL" clId="{72CDED48-D111-44F7-B391-1447B4FE5B6E}" dt="2021-08-08T19:33:06.183" v="1491" actId="478"/>
          <ac:cxnSpMkLst>
            <pc:docMk/>
            <pc:sldMk cId="4153613198" sldId="317"/>
            <ac:cxnSpMk id="22" creationId="{43563C94-402D-4577-81D8-70AB54318D38}"/>
          </ac:cxnSpMkLst>
        </pc:cxnChg>
        <pc:cxnChg chg="add mod">
          <ac:chgData name="Nguyen, Mike (MU-Student)" userId="721ad6a0-91ab-4550-8696-1243c6e5dba3" providerId="ADAL" clId="{72CDED48-D111-44F7-B391-1447B4FE5B6E}" dt="2021-08-08T19:33:29.500" v="1499" actId="14100"/>
          <ac:cxnSpMkLst>
            <pc:docMk/>
            <pc:sldMk cId="4153613198" sldId="317"/>
            <ac:cxnSpMk id="23" creationId="{91C21870-89E4-4E7E-BCB9-E8B3C3D07C66}"/>
          </ac:cxnSpMkLst>
        </pc:cxnChg>
        <pc:cxnChg chg="del mod">
          <ac:chgData name="Nguyen, Mike (MU-Student)" userId="721ad6a0-91ab-4550-8696-1243c6e5dba3" providerId="ADAL" clId="{72CDED48-D111-44F7-B391-1447B4FE5B6E}" dt="2021-08-01T03:25:58.331" v="5" actId="478"/>
          <ac:cxnSpMkLst>
            <pc:docMk/>
            <pc:sldMk cId="4153613198" sldId="317"/>
            <ac:cxnSpMk id="26" creationId="{2FE69719-57D5-4D54-A3BD-7E3FF416AFA5}"/>
          </ac:cxnSpMkLst>
        </pc:cxnChg>
        <pc:cxnChg chg="add mod">
          <ac:chgData name="Nguyen, Mike (MU-Student)" userId="721ad6a0-91ab-4550-8696-1243c6e5dba3" providerId="ADAL" clId="{72CDED48-D111-44F7-B391-1447B4FE5B6E}" dt="2021-08-08T19:33:48.620" v="1505" actId="14100"/>
          <ac:cxnSpMkLst>
            <pc:docMk/>
            <pc:sldMk cId="4153613198" sldId="317"/>
            <ac:cxnSpMk id="31" creationId="{0A02DDC4-9988-4E05-9AE6-BD48C8C4C621}"/>
          </ac:cxnSpMkLst>
        </pc:cxnChg>
        <pc:cxnChg chg="add mod">
          <ac:chgData name="Nguyen, Mike (MU-Student)" userId="721ad6a0-91ab-4550-8696-1243c6e5dba3" providerId="ADAL" clId="{72CDED48-D111-44F7-B391-1447B4FE5B6E}" dt="2021-08-08T19:33:58.423" v="1509" actId="14100"/>
          <ac:cxnSpMkLst>
            <pc:docMk/>
            <pc:sldMk cId="4153613198" sldId="317"/>
            <ac:cxnSpMk id="35" creationId="{1597CAA8-0E10-43F7-A242-C3B65ECEDCFC}"/>
          </ac:cxnSpMkLst>
        </pc:cxnChg>
        <pc:cxnChg chg="add mod">
          <ac:chgData name="Nguyen, Mike (MU-Student)" userId="721ad6a0-91ab-4550-8696-1243c6e5dba3" providerId="ADAL" clId="{72CDED48-D111-44F7-B391-1447B4FE5B6E}" dt="2021-08-08T19:33:23.078" v="1498" actId="1076"/>
          <ac:cxnSpMkLst>
            <pc:docMk/>
            <pc:sldMk cId="4153613198" sldId="317"/>
            <ac:cxnSpMk id="52" creationId="{3F26D2F9-6213-42E9-A18F-461DA96F10EE}"/>
          </ac:cxnSpMkLst>
        </pc:cxnChg>
        <pc:cxnChg chg="add mod">
          <ac:chgData name="Nguyen, Mike (MU-Student)" userId="721ad6a0-91ab-4550-8696-1243c6e5dba3" providerId="ADAL" clId="{72CDED48-D111-44F7-B391-1447B4FE5B6E}" dt="2021-08-08T19:31:51.284" v="1477" actId="13822"/>
          <ac:cxnSpMkLst>
            <pc:docMk/>
            <pc:sldMk cId="4153613198" sldId="317"/>
            <ac:cxnSpMk id="55" creationId="{D967B872-B34F-4905-8C23-DA81DF486C81}"/>
          </ac:cxnSpMkLst>
        </pc:cxnChg>
        <pc:cxnChg chg="del mod">
          <ac:chgData name="Nguyen, Mike (MU-Student)" userId="721ad6a0-91ab-4550-8696-1243c6e5dba3" providerId="ADAL" clId="{72CDED48-D111-44F7-B391-1447B4FE5B6E}" dt="2021-08-01T03:25:58.331" v="5" actId="478"/>
          <ac:cxnSpMkLst>
            <pc:docMk/>
            <pc:sldMk cId="4153613198" sldId="317"/>
            <ac:cxnSpMk id="71" creationId="{402434F1-3B39-4ECC-9EB6-F82108C54814}"/>
          </ac:cxnSpMkLst>
        </pc:cxnChg>
        <pc:cxnChg chg="del mod">
          <ac:chgData name="Nguyen, Mike (MU-Student)" userId="721ad6a0-91ab-4550-8696-1243c6e5dba3" providerId="ADAL" clId="{72CDED48-D111-44F7-B391-1447B4FE5B6E}" dt="2021-08-01T03:26:09.453" v="15" actId="478"/>
          <ac:cxnSpMkLst>
            <pc:docMk/>
            <pc:sldMk cId="4153613198" sldId="317"/>
            <ac:cxnSpMk id="90" creationId="{CEDE4CA8-2706-4B1E-B5FF-480DDDAAFBED}"/>
          </ac:cxnSpMkLst>
        </pc:cxnChg>
        <pc:cxnChg chg="del mod">
          <ac:chgData name="Nguyen, Mike (MU-Student)" userId="721ad6a0-91ab-4550-8696-1243c6e5dba3" providerId="ADAL" clId="{72CDED48-D111-44F7-B391-1447B4FE5B6E}" dt="2021-08-01T03:25:58.331" v="5" actId="478"/>
          <ac:cxnSpMkLst>
            <pc:docMk/>
            <pc:sldMk cId="4153613198" sldId="317"/>
            <ac:cxnSpMk id="98" creationId="{9D7A8FE3-65A9-4FD7-94CD-A07A2CA82E72}"/>
          </ac:cxnSpMkLst>
        </pc:cxnChg>
        <pc:cxnChg chg="del mod">
          <ac:chgData name="Nguyen, Mike (MU-Student)" userId="721ad6a0-91ab-4550-8696-1243c6e5dba3" providerId="ADAL" clId="{72CDED48-D111-44F7-B391-1447B4FE5B6E}" dt="2021-08-01T03:26:16.553" v="28" actId="478"/>
          <ac:cxnSpMkLst>
            <pc:docMk/>
            <pc:sldMk cId="4153613198" sldId="317"/>
            <ac:cxnSpMk id="151" creationId="{AA0CCE37-C50F-4EF6-835C-FCB6D539590A}"/>
          </ac:cxnSpMkLst>
        </pc:cxnChg>
        <pc:cxnChg chg="del mod">
          <ac:chgData name="Nguyen, Mike (MU-Student)" userId="721ad6a0-91ab-4550-8696-1243c6e5dba3" providerId="ADAL" clId="{72CDED48-D111-44F7-B391-1447B4FE5B6E}" dt="2021-08-01T03:24:39.511" v="3" actId="478"/>
          <ac:cxnSpMkLst>
            <pc:docMk/>
            <pc:sldMk cId="4153613198" sldId="317"/>
            <ac:cxnSpMk id="155" creationId="{DF5D8123-E73F-40FA-AA7F-3A2352F370D6}"/>
          </ac:cxnSpMkLst>
        </pc:cxnChg>
        <pc:cxnChg chg="del mod">
          <ac:chgData name="Nguyen, Mike (MU-Student)" userId="721ad6a0-91ab-4550-8696-1243c6e5dba3" providerId="ADAL" clId="{72CDED48-D111-44F7-B391-1447B4FE5B6E}" dt="2021-08-01T03:26:10.179" v="16" actId="478"/>
          <ac:cxnSpMkLst>
            <pc:docMk/>
            <pc:sldMk cId="4153613198" sldId="317"/>
            <ac:cxnSpMk id="162" creationId="{F48A4540-E72E-4A63-8CCA-3865F5D6EAA0}"/>
          </ac:cxnSpMkLst>
        </pc:cxnChg>
        <pc:cxnChg chg="mod">
          <ac:chgData name="Nguyen, Mike (MU-Student)" userId="721ad6a0-91ab-4550-8696-1243c6e5dba3" providerId="ADAL" clId="{72CDED48-D111-44F7-B391-1447B4FE5B6E}" dt="2021-08-08T19:33:32.221" v="1500" actId="1076"/>
          <ac:cxnSpMkLst>
            <pc:docMk/>
            <pc:sldMk cId="4153613198" sldId="317"/>
            <ac:cxnSpMk id="169" creationId="{C123C4DE-C40C-472D-8BB3-72543BBBA0D4}"/>
          </ac:cxnSpMkLst>
        </pc:cxnChg>
        <pc:cxnChg chg="del mod">
          <ac:chgData name="Nguyen, Mike (MU-Student)" userId="721ad6a0-91ab-4550-8696-1243c6e5dba3" providerId="ADAL" clId="{72CDED48-D111-44F7-B391-1447B4FE5B6E}" dt="2021-08-01T03:24:34.551" v="2" actId="478"/>
          <ac:cxnSpMkLst>
            <pc:docMk/>
            <pc:sldMk cId="4153613198" sldId="317"/>
            <ac:cxnSpMk id="223" creationId="{A0A24AE0-3A89-481A-9F98-7C284730D538}"/>
          </ac:cxnSpMkLst>
        </pc:cxnChg>
        <pc:cxnChg chg="del mod">
          <ac:chgData name="Nguyen, Mike (MU-Student)" userId="721ad6a0-91ab-4550-8696-1243c6e5dba3" providerId="ADAL" clId="{72CDED48-D111-44F7-B391-1447B4FE5B6E}" dt="2021-08-01T03:27:07.937" v="39" actId="478"/>
          <ac:cxnSpMkLst>
            <pc:docMk/>
            <pc:sldMk cId="4153613198" sldId="317"/>
            <ac:cxnSpMk id="265" creationId="{0AE1879C-D09B-47D6-8D7E-21D4908F472D}"/>
          </ac:cxnSpMkLst>
        </pc:cxnChg>
      </pc:sldChg>
      <pc:sldChg chg="modSp add mod">
        <pc:chgData name="Nguyen, Mike (MU-Student)" userId="721ad6a0-91ab-4550-8696-1243c6e5dba3" providerId="ADAL" clId="{72CDED48-D111-44F7-B391-1447B4FE5B6E}" dt="2021-08-02T15:46:50.960" v="69" actId="20577"/>
        <pc:sldMkLst>
          <pc:docMk/>
          <pc:sldMk cId="3266223372" sldId="318"/>
        </pc:sldMkLst>
        <pc:spChg chg="mod">
          <ac:chgData name="Nguyen, Mike (MU-Student)" userId="721ad6a0-91ab-4550-8696-1243c6e5dba3" providerId="ADAL" clId="{72CDED48-D111-44F7-B391-1447B4FE5B6E}" dt="2021-08-02T15:46:50.960" v="69" actId="20577"/>
          <ac:spMkLst>
            <pc:docMk/>
            <pc:sldMk cId="3266223372" sldId="318"/>
            <ac:spMk id="21" creationId="{C44C5BCF-9FE9-4D43-A338-191A0C3A2BE5}"/>
          </ac:spMkLst>
        </pc:spChg>
      </pc:sldChg>
      <pc:sldChg chg="addSp delSp modSp new mod modNotesTx">
        <pc:chgData name="Nguyen, Mike (MU-Student)" userId="721ad6a0-91ab-4550-8696-1243c6e5dba3" providerId="ADAL" clId="{72CDED48-D111-44F7-B391-1447B4FE5B6E}" dt="2021-08-09T04:30:22.880" v="1983" actId="20577"/>
        <pc:sldMkLst>
          <pc:docMk/>
          <pc:sldMk cId="3695959768" sldId="319"/>
        </pc:sldMkLst>
        <pc:spChg chg="add del">
          <ac:chgData name="Nguyen, Mike (MU-Student)" userId="721ad6a0-91ab-4550-8696-1243c6e5dba3" providerId="ADAL" clId="{72CDED48-D111-44F7-B391-1447B4FE5B6E}" dt="2021-08-04T04:06:06.779" v="325" actId="478"/>
          <ac:spMkLst>
            <pc:docMk/>
            <pc:sldMk cId="3695959768" sldId="319"/>
            <ac:spMk id="2" creationId="{4DF2010B-E6E1-4F0A-AF46-EC0B18F92E00}"/>
          </ac:spMkLst>
        </pc:spChg>
        <pc:spChg chg="del">
          <ac:chgData name="Nguyen, Mike (MU-Student)" userId="721ad6a0-91ab-4550-8696-1243c6e5dba3" providerId="ADAL" clId="{72CDED48-D111-44F7-B391-1447B4FE5B6E}" dt="2021-08-04T04:00:48.531" v="71" actId="478"/>
          <ac:spMkLst>
            <pc:docMk/>
            <pc:sldMk cId="3695959768" sldId="319"/>
            <ac:spMk id="3" creationId="{8C7E626E-C657-48E6-A850-EA3DD71A6748}"/>
          </ac:spMkLst>
        </pc:spChg>
        <pc:spChg chg="add del mod">
          <ac:chgData name="Nguyen, Mike (MU-Student)" userId="721ad6a0-91ab-4550-8696-1243c6e5dba3" providerId="ADAL" clId="{72CDED48-D111-44F7-B391-1447B4FE5B6E}" dt="2021-08-04T04:24:07.763" v="536" actId="313"/>
          <ac:spMkLst>
            <pc:docMk/>
            <pc:sldMk cId="3695959768" sldId="319"/>
            <ac:spMk id="6" creationId="{C7F0A256-621B-4BE5-856A-B136DBC102FF}"/>
          </ac:spMkLst>
        </pc:spChg>
        <pc:spChg chg="add del mod">
          <ac:chgData name="Nguyen, Mike (MU-Student)" userId="721ad6a0-91ab-4550-8696-1243c6e5dba3" providerId="ADAL" clId="{72CDED48-D111-44F7-B391-1447B4FE5B6E}" dt="2021-08-04T04:36:53.971" v="858" actId="1076"/>
          <ac:spMkLst>
            <pc:docMk/>
            <pc:sldMk cId="3695959768" sldId="319"/>
            <ac:spMk id="7" creationId="{421DFE9B-3F15-456D-A012-E6724C698578}"/>
          </ac:spMkLst>
        </pc:spChg>
        <pc:spChg chg="add del mod">
          <ac:chgData name="Nguyen, Mike (MU-Student)" userId="721ad6a0-91ab-4550-8696-1243c6e5dba3" providerId="ADAL" clId="{72CDED48-D111-44F7-B391-1447B4FE5B6E}" dt="2021-08-06T21:26:00.196" v="1020" actId="1076"/>
          <ac:spMkLst>
            <pc:docMk/>
            <pc:sldMk cId="3695959768" sldId="319"/>
            <ac:spMk id="8" creationId="{FB117331-80A8-4C0B-85F6-4BB85BE6D726}"/>
          </ac:spMkLst>
        </pc:spChg>
        <pc:spChg chg="add del mod">
          <ac:chgData name="Nguyen, Mike (MU-Student)" userId="721ad6a0-91ab-4550-8696-1243c6e5dba3" providerId="ADAL" clId="{72CDED48-D111-44F7-B391-1447B4FE5B6E}" dt="2021-08-04T04:18:46.180" v="342" actId="478"/>
          <ac:spMkLst>
            <pc:docMk/>
            <pc:sldMk cId="3695959768" sldId="319"/>
            <ac:spMk id="9" creationId="{3A10B46E-4674-4E04-AC05-4D3406D9CCC2}"/>
          </ac:spMkLst>
        </pc:spChg>
        <pc:spChg chg="add del mod">
          <ac:chgData name="Nguyen, Mike (MU-Student)" userId="721ad6a0-91ab-4550-8696-1243c6e5dba3" providerId="ADAL" clId="{72CDED48-D111-44F7-B391-1447B4FE5B6E}" dt="2021-08-06T21:26:00.196" v="1020" actId="1076"/>
          <ac:spMkLst>
            <pc:docMk/>
            <pc:sldMk cId="3695959768" sldId="319"/>
            <ac:spMk id="10" creationId="{577AC2AF-FA86-4D75-89E9-FE8AEDC96C83}"/>
          </ac:spMkLst>
        </pc:spChg>
        <pc:spChg chg="add del mod">
          <ac:chgData name="Nguyen, Mike (MU-Student)" userId="721ad6a0-91ab-4550-8696-1243c6e5dba3" providerId="ADAL" clId="{72CDED48-D111-44F7-B391-1447B4FE5B6E}" dt="2021-08-04T04:20:37.836" v="377" actId="1076"/>
          <ac:spMkLst>
            <pc:docMk/>
            <pc:sldMk cId="3695959768" sldId="319"/>
            <ac:spMk id="11" creationId="{C91B748C-C4F1-45F4-BBA4-22427761139E}"/>
          </ac:spMkLst>
        </pc:spChg>
        <pc:spChg chg="add del mod">
          <ac:chgData name="Nguyen, Mike (MU-Student)" userId="721ad6a0-91ab-4550-8696-1243c6e5dba3" providerId="ADAL" clId="{72CDED48-D111-44F7-B391-1447B4FE5B6E}" dt="2021-08-04T04:20:37.836" v="377" actId="1076"/>
          <ac:spMkLst>
            <pc:docMk/>
            <pc:sldMk cId="3695959768" sldId="319"/>
            <ac:spMk id="12" creationId="{20CFB4F8-576D-42A3-B08D-B94A0FCEF20B}"/>
          </ac:spMkLst>
        </pc:spChg>
        <pc:spChg chg="add del mod">
          <ac:chgData name="Nguyen, Mike (MU-Student)" userId="721ad6a0-91ab-4550-8696-1243c6e5dba3" providerId="ADAL" clId="{72CDED48-D111-44F7-B391-1447B4FE5B6E}" dt="2021-08-06T21:26:00.196" v="1020" actId="1076"/>
          <ac:spMkLst>
            <pc:docMk/>
            <pc:sldMk cId="3695959768" sldId="319"/>
            <ac:spMk id="13" creationId="{1623F028-D63C-4183-9E86-B780C85957A0}"/>
          </ac:spMkLst>
        </pc:spChg>
        <pc:spChg chg="add del mod">
          <ac:chgData name="Nguyen, Mike (MU-Student)" userId="721ad6a0-91ab-4550-8696-1243c6e5dba3" providerId="ADAL" clId="{72CDED48-D111-44F7-B391-1447B4FE5B6E}" dt="2021-08-06T21:26:00.196" v="1020" actId="1076"/>
          <ac:spMkLst>
            <pc:docMk/>
            <pc:sldMk cId="3695959768" sldId="319"/>
            <ac:spMk id="14" creationId="{5915635C-64A8-4D5B-A89C-5DFA9E08365C}"/>
          </ac:spMkLst>
        </pc:spChg>
        <pc:spChg chg="add mod">
          <ac:chgData name="Nguyen, Mike (MU-Student)" userId="721ad6a0-91ab-4550-8696-1243c6e5dba3" providerId="ADAL" clId="{72CDED48-D111-44F7-B391-1447B4FE5B6E}" dt="2021-08-04T04:20:37.836" v="377" actId="1076"/>
          <ac:spMkLst>
            <pc:docMk/>
            <pc:sldMk cId="3695959768" sldId="319"/>
            <ac:spMk id="21" creationId="{076F4F48-8783-4374-B831-68FA108D5B14}"/>
          </ac:spMkLst>
        </pc:spChg>
        <pc:spChg chg="add mod">
          <ac:chgData name="Nguyen, Mike (MU-Student)" userId="721ad6a0-91ab-4550-8696-1243c6e5dba3" providerId="ADAL" clId="{72CDED48-D111-44F7-B391-1447B4FE5B6E}" dt="2021-08-06T21:26:00.196" v="1020" actId="1076"/>
          <ac:spMkLst>
            <pc:docMk/>
            <pc:sldMk cId="3695959768" sldId="319"/>
            <ac:spMk id="22" creationId="{AFFE8E39-34CC-42B0-9786-104AE5FE9EF9}"/>
          </ac:spMkLst>
        </pc:spChg>
        <pc:spChg chg="add mod">
          <ac:chgData name="Nguyen, Mike (MU-Student)" userId="721ad6a0-91ab-4550-8696-1243c6e5dba3" providerId="ADAL" clId="{72CDED48-D111-44F7-B391-1447B4FE5B6E}" dt="2021-08-06T21:26:00.196" v="1020" actId="1076"/>
          <ac:spMkLst>
            <pc:docMk/>
            <pc:sldMk cId="3695959768" sldId="319"/>
            <ac:spMk id="23" creationId="{10252793-40EB-47DE-BD3C-4EE71F22B62C}"/>
          </ac:spMkLst>
        </pc:spChg>
        <pc:spChg chg="add mod">
          <ac:chgData name="Nguyen, Mike (MU-Student)" userId="721ad6a0-91ab-4550-8696-1243c6e5dba3" providerId="ADAL" clId="{72CDED48-D111-44F7-B391-1447B4FE5B6E}" dt="2021-08-04T04:36:29.436" v="855" actId="1076"/>
          <ac:spMkLst>
            <pc:docMk/>
            <pc:sldMk cId="3695959768" sldId="319"/>
            <ac:spMk id="24" creationId="{6DD9771E-9DEC-4E4B-85AD-F081B44FC627}"/>
          </ac:spMkLst>
        </pc:spChg>
        <pc:spChg chg="add mod">
          <ac:chgData name="Nguyen, Mike (MU-Student)" userId="721ad6a0-91ab-4550-8696-1243c6e5dba3" providerId="ADAL" clId="{72CDED48-D111-44F7-B391-1447B4FE5B6E}" dt="2021-08-04T04:36:29.436" v="855" actId="1076"/>
          <ac:spMkLst>
            <pc:docMk/>
            <pc:sldMk cId="3695959768" sldId="319"/>
            <ac:spMk id="25" creationId="{CB4E9DCB-C221-4416-B913-C636E394F3D4}"/>
          </ac:spMkLst>
        </pc:spChg>
        <pc:spChg chg="add mod">
          <ac:chgData name="Nguyen, Mike (MU-Student)" userId="721ad6a0-91ab-4550-8696-1243c6e5dba3" providerId="ADAL" clId="{72CDED48-D111-44F7-B391-1447B4FE5B6E}" dt="2021-08-04T04:36:37.673" v="856" actId="1076"/>
          <ac:spMkLst>
            <pc:docMk/>
            <pc:sldMk cId="3695959768" sldId="319"/>
            <ac:spMk id="26" creationId="{7CDB664A-DAEA-428B-95C8-2A04FAFB1378}"/>
          </ac:spMkLst>
        </pc:spChg>
        <pc:spChg chg="add mod">
          <ac:chgData name="Nguyen, Mike (MU-Student)" userId="721ad6a0-91ab-4550-8696-1243c6e5dba3" providerId="ADAL" clId="{72CDED48-D111-44F7-B391-1447B4FE5B6E}" dt="2021-08-04T04:36:45.204" v="857" actId="1076"/>
          <ac:spMkLst>
            <pc:docMk/>
            <pc:sldMk cId="3695959768" sldId="319"/>
            <ac:spMk id="27" creationId="{2DAEC569-BBCF-47FB-A956-42CB14D1C0EC}"/>
          </ac:spMkLst>
        </pc:spChg>
        <pc:spChg chg="add mod">
          <ac:chgData name="Nguyen, Mike (MU-Student)" userId="721ad6a0-91ab-4550-8696-1243c6e5dba3" providerId="ADAL" clId="{72CDED48-D111-44F7-B391-1447B4FE5B6E}" dt="2021-08-04T04:36:45.204" v="857" actId="1076"/>
          <ac:spMkLst>
            <pc:docMk/>
            <pc:sldMk cId="3695959768" sldId="319"/>
            <ac:spMk id="28" creationId="{F3D0BE03-5C77-43A5-80B0-0E7C49BDAC5F}"/>
          </ac:spMkLst>
        </pc:spChg>
        <pc:spChg chg="add mod">
          <ac:chgData name="Nguyen, Mike (MU-Student)" userId="721ad6a0-91ab-4550-8696-1243c6e5dba3" providerId="ADAL" clId="{72CDED48-D111-44F7-B391-1447B4FE5B6E}" dt="2021-08-09T04:30:20.021" v="1979" actId="1076"/>
          <ac:spMkLst>
            <pc:docMk/>
            <pc:sldMk cId="3695959768" sldId="319"/>
            <ac:spMk id="43" creationId="{9B826367-3011-484C-A45E-C9ADFA633176}"/>
          </ac:spMkLst>
        </pc:spChg>
        <pc:spChg chg="add mod">
          <ac:chgData name="Nguyen, Mike (MU-Student)" userId="721ad6a0-91ab-4550-8696-1243c6e5dba3" providerId="ADAL" clId="{72CDED48-D111-44F7-B391-1447B4FE5B6E}" dt="2021-08-09T04:30:22.880" v="1983" actId="20577"/>
          <ac:spMkLst>
            <pc:docMk/>
            <pc:sldMk cId="3695959768" sldId="319"/>
            <ac:spMk id="53" creationId="{4294475C-CDE8-4C39-8DFD-FD87BF645183}"/>
          </ac:spMkLst>
        </pc:spChg>
        <pc:spChg chg="add mod">
          <ac:chgData name="Nguyen, Mike (MU-Student)" userId="721ad6a0-91ab-4550-8696-1243c6e5dba3" providerId="ADAL" clId="{72CDED48-D111-44F7-B391-1447B4FE5B6E}" dt="2021-08-04T04:37:14.453" v="859" actId="1076"/>
          <ac:spMkLst>
            <pc:docMk/>
            <pc:sldMk cId="3695959768" sldId="319"/>
            <ac:spMk id="54" creationId="{D5036C4A-4FFF-41CF-AFB5-D884BFB73B6E}"/>
          </ac:spMkLst>
        </pc:spChg>
        <pc:spChg chg="add mod">
          <ac:chgData name="Nguyen, Mike (MU-Student)" userId="721ad6a0-91ab-4550-8696-1243c6e5dba3" providerId="ADAL" clId="{72CDED48-D111-44F7-B391-1447B4FE5B6E}" dt="2021-08-04T04:37:14.453" v="859" actId="1076"/>
          <ac:spMkLst>
            <pc:docMk/>
            <pc:sldMk cId="3695959768" sldId="319"/>
            <ac:spMk id="55" creationId="{1C96AD74-3BD9-492A-815D-ABB1FCEF2B61}"/>
          </ac:spMkLst>
        </pc:spChg>
        <pc:spChg chg="add mod">
          <ac:chgData name="Nguyen, Mike (MU-Student)" userId="721ad6a0-91ab-4550-8696-1243c6e5dba3" providerId="ADAL" clId="{72CDED48-D111-44F7-B391-1447B4FE5B6E}" dt="2021-08-06T18:54:36.649" v="907" actId="20577"/>
          <ac:spMkLst>
            <pc:docMk/>
            <pc:sldMk cId="3695959768" sldId="319"/>
            <ac:spMk id="77" creationId="{1C890D9A-2BC8-449F-9960-87F5C3E40D07}"/>
          </ac:spMkLst>
        </pc:spChg>
        <pc:spChg chg="add mod">
          <ac:chgData name="Nguyen, Mike (MU-Student)" userId="721ad6a0-91ab-4550-8696-1243c6e5dba3" providerId="ADAL" clId="{72CDED48-D111-44F7-B391-1447B4FE5B6E}" dt="2021-08-06T21:27:31.867" v="1070" actId="313"/>
          <ac:spMkLst>
            <pc:docMk/>
            <pc:sldMk cId="3695959768" sldId="319"/>
            <ac:spMk id="85" creationId="{9030AFB0-90EE-4D0D-8ED0-DF86C64FA5C3}"/>
          </ac:spMkLst>
        </pc:spChg>
        <pc:spChg chg="add mod">
          <ac:chgData name="Nguyen, Mike (MU-Student)" userId="721ad6a0-91ab-4550-8696-1243c6e5dba3" providerId="ADAL" clId="{72CDED48-D111-44F7-B391-1447B4FE5B6E}" dt="2021-08-06T21:27:33.335" v="1071" actId="313"/>
          <ac:spMkLst>
            <pc:docMk/>
            <pc:sldMk cId="3695959768" sldId="319"/>
            <ac:spMk id="94" creationId="{17901898-F3D4-435C-ADAE-AAF0FD7747FC}"/>
          </ac:spMkLst>
        </pc:spChg>
        <pc:picChg chg="add del mod">
          <ac:chgData name="Nguyen, Mike (MU-Student)" userId="721ad6a0-91ab-4550-8696-1243c6e5dba3" providerId="ADAL" clId="{72CDED48-D111-44F7-B391-1447B4FE5B6E}" dt="2021-08-04T04:00:55.218" v="74" actId="478"/>
          <ac:picMkLst>
            <pc:docMk/>
            <pc:sldMk cId="3695959768" sldId="319"/>
            <ac:picMk id="5" creationId="{8DA535FF-20D1-4229-A25E-257A030DCAD2}"/>
          </ac:picMkLst>
        </pc:picChg>
        <pc:cxnChg chg="add mod">
          <ac:chgData name="Nguyen, Mike (MU-Student)" userId="721ad6a0-91ab-4550-8696-1243c6e5dba3" providerId="ADAL" clId="{72CDED48-D111-44F7-B391-1447B4FE5B6E}" dt="2021-08-06T21:26:00.196" v="1020" actId="1076"/>
          <ac:cxnSpMkLst>
            <pc:docMk/>
            <pc:sldMk cId="3695959768" sldId="319"/>
            <ac:cxnSpMk id="16" creationId="{7932095D-200C-4761-A6AB-1F85282C9D71}"/>
          </ac:cxnSpMkLst>
        </pc:cxnChg>
        <pc:cxnChg chg="add mod">
          <ac:chgData name="Nguyen, Mike (MU-Student)" userId="721ad6a0-91ab-4550-8696-1243c6e5dba3" providerId="ADAL" clId="{72CDED48-D111-44F7-B391-1447B4FE5B6E}" dt="2021-08-06T21:26:00.196" v="1020" actId="1076"/>
          <ac:cxnSpMkLst>
            <pc:docMk/>
            <pc:sldMk cId="3695959768" sldId="319"/>
            <ac:cxnSpMk id="18" creationId="{90A7FF4A-0458-4A81-8F5D-CAF5FB2E0DF8}"/>
          </ac:cxnSpMkLst>
        </pc:cxnChg>
        <pc:cxnChg chg="add mod">
          <ac:chgData name="Nguyen, Mike (MU-Student)" userId="721ad6a0-91ab-4550-8696-1243c6e5dba3" providerId="ADAL" clId="{72CDED48-D111-44F7-B391-1447B4FE5B6E}" dt="2021-08-06T21:26:00.196" v="1020" actId="1076"/>
          <ac:cxnSpMkLst>
            <pc:docMk/>
            <pc:sldMk cId="3695959768" sldId="319"/>
            <ac:cxnSpMk id="20" creationId="{F7CD6DC2-D9E8-4BA2-9CCF-0C0EBD13C73E}"/>
          </ac:cxnSpMkLst>
        </pc:cxnChg>
        <pc:cxnChg chg="add mod">
          <ac:chgData name="Nguyen, Mike (MU-Student)" userId="721ad6a0-91ab-4550-8696-1243c6e5dba3" providerId="ADAL" clId="{72CDED48-D111-44F7-B391-1447B4FE5B6E}" dt="2021-08-04T04:36:37.673" v="856" actId="1076"/>
          <ac:cxnSpMkLst>
            <pc:docMk/>
            <pc:sldMk cId="3695959768" sldId="319"/>
            <ac:cxnSpMk id="30" creationId="{5C03C6B4-DF1B-4591-8721-AE0EF4CAE61C}"/>
          </ac:cxnSpMkLst>
        </pc:cxnChg>
        <pc:cxnChg chg="add mod">
          <ac:chgData name="Nguyen, Mike (MU-Student)" userId="721ad6a0-91ab-4550-8696-1243c6e5dba3" providerId="ADAL" clId="{72CDED48-D111-44F7-B391-1447B4FE5B6E}" dt="2021-08-06T21:26:48.352" v="1028" actId="14100"/>
          <ac:cxnSpMkLst>
            <pc:docMk/>
            <pc:sldMk cId="3695959768" sldId="319"/>
            <ac:cxnSpMk id="32" creationId="{02AAE2DD-BC2D-46C2-B3B3-1E6D408BCA5C}"/>
          </ac:cxnSpMkLst>
        </pc:cxnChg>
        <pc:cxnChg chg="add mod">
          <ac:chgData name="Nguyen, Mike (MU-Student)" userId="721ad6a0-91ab-4550-8696-1243c6e5dba3" providerId="ADAL" clId="{72CDED48-D111-44F7-B391-1447B4FE5B6E}" dt="2021-08-04T04:36:29.436" v="855" actId="1076"/>
          <ac:cxnSpMkLst>
            <pc:docMk/>
            <pc:sldMk cId="3695959768" sldId="319"/>
            <ac:cxnSpMk id="34" creationId="{D51AE172-7359-4CE5-9BBC-DC1FF5F5DCCC}"/>
          </ac:cxnSpMkLst>
        </pc:cxnChg>
        <pc:cxnChg chg="add mod">
          <ac:chgData name="Nguyen, Mike (MU-Student)" userId="721ad6a0-91ab-4550-8696-1243c6e5dba3" providerId="ADAL" clId="{72CDED48-D111-44F7-B391-1447B4FE5B6E}" dt="2021-08-04T04:36:53.971" v="858" actId="1076"/>
          <ac:cxnSpMkLst>
            <pc:docMk/>
            <pc:sldMk cId="3695959768" sldId="319"/>
            <ac:cxnSpMk id="36" creationId="{D0207360-7FE4-4683-B7DA-D0E84AD1D8DC}"/>
          </ac:cxnSpMkLst>
        </pc:cxnChg>
        <pc:cxnChg chg="add mod">
          <ac:chgData name="Nguyen, Mike (MU-Student)" userId="721ad6a0-91ab-4550-8696-1243c6e5dba3" providerId="ADAL" clId="{72CDED48-D111-44F7-B391-1447B4FE5B6E}" dt="2021-08-04T04:36:45.204" v="857" actId="1076"/>
          <ac:cxnSpMkLst>
            <pc:docMk/>
            <pc:sldMk cId="3695959768" sldId="319"/>
            <ac:cxnSpMk id="38" creationId="{95CB6B0D-056F-415C-8917-54ED8A5FFA7E}"/>
          </ac:cxnSpMkLst>
        </pc:cxnChg>
        <pc:cxnChg chg="add mod">
          <ac:chgData name="Nguyen, Mike (MU-Student)" userId="721ad6a0-91ab-4550-8696-1243c6e5dba3" providerId="ADAL" clId="{72CDED48-D111-44F7-B391-1447B4FE5B6E}" dt="2021-08-04T04:36:45.204" v="857" actId="1076"/>
          <ac:cxnSpMkLst>
            <pc:docMk/>
            <pc:sldMk cId="3695959768" sldId="319"/>
            <ac:cxnSpMk id="40" creationId="{AF52501D-6D15-4BB2-82C5-563E3C9541CE}"/>
          </ac:cxnSpMkLst>
        </pc:cxnChg>
        <pc:cxnChg chg="add mod">
          <ac:chgData name="Nguyen, Mike (MU-Student)" userId="721ad6a0-91ab-4550-8696-1243c6e5dba3" providerId="ADAL" clId="{72CDED48-D111-44F7-B391-1447B4FE5B6E}" dt="2021-08-04T04:37:41.344" v="863" actId="1076"/>
          <ac:cxnSpMkLst>
            <pc:docMk/>
            <pc:sldMk cId="3695959768" sldId="319"/>
            <ac:cxnSpMk id="42" creationId="{E5D9B851-0663-49CE-9B04-2B5CEAA6911A}"/>
          </ac:cxnSpMkLst>
        </pc:cxnChg>
        <pc:cxnChg chg="add mod">
          <ac:chgData name="Nguyen, Mike (MU-Student)" userId="721ad6a0-91ab-4550-8696-1243c6e5dba3" providerId="ADAL" clId="{72CDED48-D111-44F7-B391-1447B4FE5B6E}" dt="2021-08-06T21:26:00.196" v="1020" actId="1076"/>
          <ac:cxnSpMkLst>
            <pc:docMk/>
            <pc:sldMk cId="3695959768" sldId="319"/>
            <ac:cxnSpMk id="44" creationId="{4906AE9B-B901-408B-8A63-579D2886C088}"/>
          </ac:cxnSpMkLst>
        </pc:cxnChg>
        <pc:cxnChg chg="add mod">
          <ac:chgData name="Nguyen, Mike (MU-Student)" userId="721ad6a0-91ab-4550-8696-1243c6e5dba3" providerId="ADAL" clId="{72CDED48-D111-44F7-B391-1447B4FE5B6E}" dt="2021-08-06T21:26:00.196" v="1020" actId="1076"/>
          <ac:cxnSpMkLst>
            <pc:docMk/>
            <pc:sldMk cId="3695959768" sldId="319"/>
            <ac:cxnSpMk id="46" creationId="{472EAB60-7B62-4EA4-8889-57E3A292D2D7}"/>
          </ac:cxnSpMkLst>
        </pc:cxnChg>
        <pc:cxnChg chg="add mod">
          <ac:chgData name="Nguyen, Mike (MU-Student)" userId="721ad6a0-91ab-4550-8696-1243c6e5dba3" providerId="ADAL" clId="{72CDED48-D111-44F7-B391-1447B4FE5B6E}" dt="2021-08-06T18:54:25.819" v="891" actId="1076"/>
          <ac:cxnSpMkLst>
            <pc:docMk/>
            <pc:sldMk cId="3695959768" sldId="319"/>
            <ac:cxnSpMk id="65" creationId="{1E073DB3-9288-4586-9028-81562B12EEFB}"/>
          </ac:cxnSpMkLst>
        </pc:cxnChg>
        <pc:cxnChg chg="add mod">
          <ac:chgData name="Nguyen, Mike (MU-Student)" userId="721ad6a0-91ab-4550-8696-1243c6e5dba3" providerId="ADAL" clId="{72CDED48-D111-44F7-B391-1447B4FE5B6E}" dt="2021-08-04T04:39:11.578" v="872" actId="13822"/>
          <ac:cxnSpMkLst>
            <pc:docMk/>
            <pc:sldMk cId="3695959768" sldId="319"/>
            <ac:cxnSpMk id="71" creationId="{6AB5C6EF-D18D-424A-8A0E-F37BD5931C20}"/>
          </ac:cxnSpMkLst>
        </pc:cxnChg>
        <pc:cxnChg chg="add mod">
          <ac:chgData name="Nguyen, Mike (MU-Student)" userId="721ad6a0-91ab-4550-8696-1243c6e5dba3" providerId="ADAL" clId="{72CDED48-D111-44F7-B391-1447B4FE5B6E}" dt="2021-08-04T04:39:17.687" v="874" actId="13822"/>
          <ac:cxnSpMkLst>
            <pc:docMk/>
            <pc:sldMk cId="3695959768" sldId="319"/>
            <ac:cxnSpMk id="73" creationId="{3958D738-397D-42A5-8408-DDBAD892BF6F}"/>
          </ac:cxnSpMkLst>
        </pc:cxnChg>
        <pc:cxnChg chg="add mod">
          <ac:chgData name="Nguyen, Mike (MU-Student)" userId="721ad6a0-91ab-4550-8696-1243c6e5dba3" providerId="ADAL" clId="{72CDED48-D111-44F7-B391-1447B4FE5B6E}" dt="2021-08-06T21:26:00.196" v="1020" actId="1076"/>
          <ac:cxnSpMkLst>
            <pc:docMk/>
            <pc:sldMk cId="3695959768" sldId="319"/>
            <ac:cxnSpMk id="81" creationId="{83B690DE-EBAC-460F-B8F7-C6D914728C06}"/>
          </ac:cxnSpMkLst>
        </pc:cxnChg>
        <pc:cxnChg chg="add del mod">
          <ac:chgData name="Nguyen, Mike (MU-Student)" userId="721ad6a0-91ab-4550-8696-1243c6e5dba3" providerId="ADAL" clId="{72CDED48-D111-44F7-B391-1447B4FE5B6E}" dt="2021-08-06T18:56:20.964" v="912"/>
          <ac:cxnSpMkLst>
            <pc:docMk/>
            <pc:sldMk cId="3695959768" sldId="319"/>
            <ac:cxnSpMk id="84" creationId="{6D2E1C8E-5E46-4A8A-B76E-3225231BD211}"/>
          </ac:cxnSpMkLst>
        </pc:cxnChg>
        <pc:cxnChg chg="add mod">
          <ac:chgData name="Nguyen, Mike (MU-Student)" userId="721ad6a0-91ab-4550-8696-1243c6e5dba3" providerId="ADAL" clId="{72CDED48-D111-44F7-B391-1447B4FE5B6E}" dt="2021-08-06T19:18:16.730" v="1016" actId="14100"/>
          <ac:cxnSpMkLst>
            <pc:docMk/>
            <pc:sldMk cId="3695959768" sldId="319"/>
            <ac:cxnSpMk id="86" creationId="{FDFCBADF-06E5-4287-A381-2858503FBA50}"/>
          </ac:cxnSpMkLst>
        </pc:cxnChg>
        <pc:cxnChg chg="add mod">
          <ac:chgData name="Nguyen, Mike (MU-Student)" userId="721ad6a0-91ab-4550-8696-1243c6e5dba3" providerId="ADAL" clId="{72CDED48-D111-44F7-B391-1447B4FE5B6E}" dt="2021-08-06T21:26:41.211" v="1027" actId="14100"/>
          <ac:cxnSpMkLst>
            <pc:docMk/>
            <pc:sldMk cId="3695959768" sldId="319"/>
            <ac:cxnSpMk id="95" creationId="{C25F67FC-AC8E-47E5-BC3D-D4D0CC10B28E}"/>
          </ac:cxnSpMkLst>
        </pc:cxnChg>
      </pc:sldChg>
      <pc:sldChg chg="delSp modSp add mod">
        <pc:chgData name="Nguyen, Mike (MU-Student)" userId="721ad6a0-91ab-4550-8696-1243c6e5dba3" providerId="ADAL" clId="{72CDED48-D111-44F7-B391-1447B4FE5B6E}" dt="2021-08-09T04:28:38.771" v="1977" actId="20577"/>
        <pc:sldMkLst>
          <pc:docMk/>
          <pc:sldMk cId="4258457087" sldId="320"/>
        </pc:sldMkLst>
        <pc:spChg chg="mod">
          <ac:chgData name="Nguyen, Mike (MU-Student)" userId="721ad6a0-91ab-4550-8696-1243c6e5dba3" providerId="ADAL" clId="{72CDED48-D111-44F7-B391-1447B4FE5B6E}" dt="2021-08-09T04:27:52.164" v="1954" actId="1076"/>
          <ac:spMkLst>
            <pc:docMk/>
            <pc:sldMk cId="4258457087" sldId="320"/>
            <ac:spMk id="5" creationId="{60EDD9CA-BE05-2744-A1C6-DC701905002A}"/>
          </ac:spMkLst>
        </pc:spChg>
        <pc:spChg chg="mod">
          <ac:chgData name="Nguyen, Mike (MU-Student)" userId="721ad6a0-91ab-4550-8696-1243c6e5dba3" providerId="ADAL" clId="{72CDED48-D111-44F7-B391-1447B4FE5B6E}" dt="2021-08-09T04:28:00.208" v="1955" actId="1076"/>
          <ac:spMkLst>
            <pc:docMk/>
            <pc:sldMk cId="4258457087" sldId="320"/>
            <ac:spMk id="6" creationId="{3C4CB629-49AC-6249-BFE5-6610D378A349}"/>
          </ac:spMkLst>
        </pc:spChg>
        <pc:spChg chg="del">
          <ac:chgData name="Nguyen, Mike (MU-Student)" userId="721ad6a0-91ab-4550-8696-1243c6e5dba3" providerId="ADAL" clId="{72CDED48-D111-44F7-B391-1447B4FE5B6E}" dt="2021-08-06T21:29:58.397" v="1108" actId="478"/>
          <ac:spMkLst>
            <pc:docMk/>
            <pc:sldMk cId="4258457087" sldId="320"/>
            <ac:spMk id="11" creationId="{2A698DE4-B275-D64C-A820-A9623723CCC1}"/>
          </ac:spMkLst>
        </pc:spChg>
        <pc:spChg chg="mod">
          <ac:chgData name="Nguyen, Mike (MU-Student)" userId="721ad6a0-91ab-4550-8696-1243c6e5dba3" providerId="ADAL" clId="{72CDED48-D111-44F7-B391-1447B4FE5B6E}" dt="2021-08-09T04:28:38.771" v="1977" actId="20577"/>
          <ac:spMkLst>
            <pc:docMk/>
            <pc:sldMk cId="4258457087" sldId="320"/>
            <ac:spMk id="17" creationId="{07CFD0B4-C04F-4D68-8F19-254A7ABE937C}"/>
          </ac:spMkLst>
        </pc:spChg>
        <pc:spChg chg="mod">
          <ac:chgData name="Nguyen, Mike (MU-Student)" userId="721ad6a0-91ab-4550-8696-1243c6e5dba3" providerId="ADAL" clId="{72CDED48-D111-44F7-B391-1447B4FE5B6E}" dt="2021-08-09T04:27:25.583" v="1948" actId="14100"/>
          <ac:spMkLst>
            <pc:docMk/>
            <pc:sldMk cId="4258457087" sldId="320"/>
            <ac:spMk id="21" creationId="{C44C5BCF-9FE9-4D43-A338-191A0C3A2BE5}"/>
          </ac:spMkLst>
        </pc:spChg>
        <pc:spChg chg="del">
          <ac:chgData name="Nguyen, Mike (MU-Student)" userId="721ad6a0-91ab-4550-8696-1243c6e5dba3" providerId="ADAL" clId="{72CDED48-D111-44F7-B391-1447B4FE5B6E}" dt="2021-08-06T21:29:54.070" v="1106" actId="478"/>
          <ac:spMkLst>
            <pc:docMk/>
            <pc:sldMk cId="4258457087" sldId="320"/>
            <ac:spMk id="29" creationId="{75A7C383-A08D-47C1-B462-151FB989A5C3}"/>
          </ac:spMkLst>
        </pc:spChg>
        <pc:cxnChg chg="mod">
          <ac:chgData name="Nguyen, Mike (MU-Student)" userId="721ad6a0-91ab-4550-8696-1243c6e5dba3" providerId="ADAL" clId="{72CDED48-D111-44F7-B391-1447B4FE5B6E}" dt="2021-08-09T04:27:42.171" v="1952" actId="13822"/>
          <ac:cxnSpMkLst>
            <pc:docMk/>
            <pc:sldMk cId="4258457087" sldId="320"/>
            <ac:cxnSpMk id="4" creationId="{E960DBF6-7C27-4D93-B033-C0BE37EFBE3A}"/>
          </ac:cxnSpMkLst>
        </pc:cxnChg>
        <pc:cxnChg chg="mod">
          <ac:chgData name="Nguyen, Mike (MU-Student)" userId="721ad6a0-91ab-4550-8696-1243c6e5dba3" providerId="ADAL" clId="{72CDED48-D111-44F7-B391-1447B4FE5B6E}" dt="2021-08-09T04:28:00.208" v="1955" actId="1076"/>
          <ac:cxnSpMkLst>
            <pc:docMk/>
            <pc:sldMk cId="4258457087" sldId="320"/>
            <ac:cxnSpMk id="8" creationId="{62C78C9B-2A89-0349-9536-F805469DD5AD}"/>
          </ac:cxnSpMkLst>
        </pc:cxnChg>
        <pc:cxnChg chg="mod">
          <ac:chgData name="Nguyen, Mike (MU-Student)" userId="721ad6a0-91ab-4550-8696-1243c6e5dba3" providerId="ADAL" clId="{72CDED48-D111-44F7-B391-1447B4FE5B6E}" dt="2021-08-09T04:27:46.017" v="1953" actId="13822"/>
          <ac:cxnSpMkLst>
            <pc:docMk/>
            <pc:sldMk cId="4258457087" sldId="320"/>
            <ac:cxnSpMk id="14" creationId="{50216FCB-1232-4449-B189-B62E410A5764}"/>
          </ac:cxnSpMkLst>
        </pc:cxnChg>
        <pc:cxnChg chg="del mod">
          <ac:chgData name="Nguyen, Mike (MU-Student)" userId="721ad6a0-91ab-4550-8696-1243c6e5dba3" providerId="ADAL" clId="{72CDED48-D111-44F7-B391-1447B4FE5B6E}" dt="2021-08-06T21:29:56.929" v="1107" actId="478"/>
          <ac:cxnSpMkLst>
            <pc:docMk/>
            <pc:sldMk cId="4258457087" sldId="320"/>
            <ac:cxnSpMk id="22" creationId="{C2759950-3A27-C144-ACA4-CBAC2EBB607B}"/>
          </ac:cxnSpMkLst>
        </pc:cxnChg>
      </pc:sldChg>
    </pc:docChg>
  </pc:docChgLst>
  <pc:docChgLst>
    <pc:chgData name="Nguyen, Mike (MU-Student)" userId="721ad6a0-91ab-4550-8696-1243c6e5dba3" providerId="ADAL" clId="{29DE512A-8C8F-442D-A3A0-85C1DF2F5581}"/>
    <pc:docChg chg="undo redo custSel addSld delSld modSld sldOrd">
      <pc:chgData name="Nguyen, Mike (MU-Student)" userId="721ad6a0-91ab-4550-8696-1243c6e5dba3" providerId="ADAL" clId="{29DE512A-8C8F-442D-A3A0-85C1DF2F5581}" dt="2022-03-25T02:55:14.847" v="16662" actId="729"/>
      <pc:docMkLst>
        <pc:docMk/>
      </pc:docMkLst>
      <pc:sldChg chg="addSp delSp modSp mod modNotesTx">
        <pc:chgData name="Nguyen, Mike (MU-Student)" userId="721ad6a0-91ab-4550-8696-1243c6e5dba3" providerId="ADAL" clId="{29DE512A-8C8F-442D-A3A0-85C1DF2F5581}" dt="2022-03-11T16:55:39.377" v="6090" actId="20577"/>
        <pc:sldMkLst>
          <pc:docMk/>
          <pc:sldMk cId="2653103741" sldId="256"/>
        </pc:sldMkLst>
        <pc:picChg chg="add del">
          <ac:chgData name="Nguyen, Mike (MU-Student)" userId="721ad6a0-91ab-4550-8696-1243c6e5dba3" providerId="ADAL" clId="{29DE512A-8C8F-442D-A3A0-85C1DF2F5581}" dt="2022-03-09T03:10:11.585" v="1673" actId="478"/>
          <ac:picMkLst>
            <pc:docMk/>
            <pc:sldMk cId="2653103741" sldId="256"/>
            <ac:picMk id="5" creationId="{B684EC6B-B985-4E28-9DF8-75C242B088C4}"/>
          </ac:picMkLst>
        </pc:picChg>
        <pc:picChg chg="add del mod">
          <ac:chgData name="Nguyen, Mike (MU-Student)" userId="721ad6a0-91ab-4550-8696-1243c6e5dba3" providerId="ADAL" clId="{29DE512A-8C8F-442D-A3A0-85C1DF2F5581}" dt="2022-03-09T03:10:13.464" v="1674" actId="478"/>
          <ac:picMkLst>
            <pc:docMk/>
            <pc:sldMk cId="2653103741" sldId="256"/>
            <ac:picMk id="6" creationId="{5FFF86C0-BA57-40B4-8D73-38D51E558DF7}"/>
          </ac:picMkLst>
        </pc:picChg>
      </pc:sldChg>
      <pc:sldChg chg="addSp delSp modSp del mod modAnim modNotesTx">
        <pc:chgData name="Nguyen, Mike (MU-Student)" userId="721ad6a0-91ab-4550-8696-1243c6e5dba3" providerId="ADAL" clId="{29DE512A-8C8F-442D-A3A0-85C1DF2F5581}" dt="2022-03-14T19:41:50.096" v="6699" actId="47"/>
        <pc:sldMkLst>
          <pc:docMk/>
          <pc:sldMk cId="1615660777" sldId="257"/>
        </pc:sldMkLst>
        <pc:spChg chg="mod">
          <ac:chgData name="Nguyen, Mike (MU-Student)" userId="721ad6a0-91ab-4550-8696-1243c6e5dba3" providerId="ADAL" clId="{29DE512A-8C8F-442D-A3A0-85C1DF2F5581}" dt="2022-03-09T03:11:47.136" v="1865" actId="20577"/>
          <ac:spMkLst>
            <pc:docMk/>
            <pc:sldMk cId="1615660777" sldId="257"/>
            <ac:spMk id="2" creationId="{D0EF833A-3CAA-7A4B-9A76-C725A527B209}"/>
          </ac:spMkLst>
        </pc:spChg>
        <pc:graphicFrameChg chg="mod">
          <ac:chgData name="Nguyen, Mike (MU-Student)" userId="721ad6a0-91ab-4550-8696-1243c6e5dba3" providerId="ADAL" clId="{29DE512A-8C8F-442D-A3A0-85C1DF2F5581}" dt="2022-03-14T19:27:50.692" v="6544"/>
          <ac:graphicFrameMkLst>
            <pc:docMk/>
            <pc:sldMk cId="1615660777" sldId="257"/>
            <ac:graphicFrameMk id="5" creationId="{1C6EDE4D-31A3-4505-A38B-4F64AE98AED3}"/>
          </ac:graphicFrameMkLst>
        </pc:graphicFrameChg>
        <pc:picChg chg="add del mod">
          <ac:chgData name="Nguyen, Mike (MU-Student)" userId="721ad6a0-91ab-4550-8696-1243c6e5dba3" providerId="ADAL" clId="{29DE512A-8C8F-442D-A3A0-85C1DF2F5581}" dt="2022-03-14T18:52:27.916" v="6254" actId="478"/>
          <ac:picMkLst>
            <pc:docMk/>
            <pc:sldMk cId="1615660777" sldId="257"/>
            <ac:picMk id="6" creationId="{79FB6F60-3C83-4678-839A-A193B2B9A124}"/>
          </ac:picMkLst>
        </pc:picChg>
      </pc:sldChg>
      <pc:sldChg chg="ord">
        <pc:chgData name="Nguyen, Mike (MU-Student)" userId="721ad6a0-91ab-4550-8696-1243c6e5dba3" providerId="ADAL" clId="{29DE512A-8C8F-442D-A3A0-85C1DF2F5581}" dt="2022-03-09T03:23:32.681" v="3112"/>
        <pc:sldMkLst>
          <pc:docMk/>
          <pc:sldMk cId="2975922897" sldId="258"/>
        </pc:sldMkLst>
      </pc:sldChg>
      <pc:sldChg chg="addSp delSp modSp mod modNotesTx">
        <pc:chgData name="Nguyen, Mike (MU-Student)" userId="721ad6a0-91ab-4550-8696-1243c6e5dba3" providerId="ADAL" clId="{29DE512A-8C8F-442D-A3A0-85C1DF2F5581}" dt="2022-03-09T03:33:51.139" v="3442" actId="1076"/>
        <pc:sldMkLst>
          <pc:docMk/>
          <pc:sldMk cId="2622666893" sldId="259"/>
        </pc:sldMkLst>
        <pc:spChg chg="add del">
          <ac:chgData name="Nguyen, Mike (MU-Student)" userId="721ad6a0-91ab-4550-8696-1243c6e5dba3" providerId="ADAL" clId="{29DE512A-8C8F-442D-A3A0-85C1DF2F5581}" dt="2022-03-09T03:31:08.339" v="3151"/>
          <ac:spMkLst>
            <pc:docMk/>
            <pc:sldMk cId="2622666893" sldId="259"/>
            <ac:spMk id="3" creationId="{6D713BB2-DEF6-4489-937A-2C4972A539E2}"/>
          </ac:spMkLst>
        </pc:spChg>
        <pc:spChg chg="del">
          <ac:chgData name="Nguyen, Mike (MU-Student)" userId="721ad6a0-91ab-4550-8696-1243c6e5dba3" providerId="ADAL" clId="{29DE512A-8C8F-442D-A3A0-85C1DF2F5581}" dt="2022-03-09T03:33:07.308" v="3430" actId="26606"/>
          <ac:spMkLst>
            <pc:docMk/>
            <pc:sldMk cId="2622666893" sldId="259"/>
            <ac:spMk id="69" creationId="{823AC064-BC96-4F32-8AE1-B2FD38754823}"/>
          </ac:spMkLst>
        </pc:spChg>
        <pc:spChg chg="add">
          <ac:chgData name="Nguyen, Mike (MU-Student)" userId="721ad6a0-91ab-4550-8696-1243c6e5dba3" providerId="ADAL" clId="{29DE512A-8C8F-442D-A3A0-85C1DF2F5581}" dt="2022-03-09T03:33:07.308" v="3430" actId="26606"/>
          <ac:spMkLst>
            <pc:docMk/>
            <pc:sldMk cId="2622666893" sldId="259"/>
            <ac:spMk id="78" creationId="{823AC064-BC96-4F32-8AE1-B2FD38754823}"/>
          </ac:spMkLst>
        </pc:spChg>
        <pc:picChg chg="add mod">
          <ac:chgData name="Nguyen, Mike (MU-Student)" userId="721ad6a0-91ab-4550-8696-1243c6e5dba3" providerId="ADAL" clId="{29DE512A-8C8F-442D-A3A0-85C1DF2F5581}" dt="2022-03-09T03:33:46.426" v="3441" actId="1076"/>
          <ac:picMkLst>
            <pc:docMk/>
            <pc:sldMk cId="2622666893" sldId="259"/>
            <ac:picMk id="4" creationId="{3D161BB9-D7C4-40BF-9390-7857249F0AB3}"/>
          </ac:picMkLst>
        </pc:picChg>
        <pc:picChg chg="add mod">
          <ac:chgData name="Nguyen, Mike (MU-Student)" userId="721ad6a0-91ab-4550-8696-1243c6e5dba3" providerId="ADAL" clId="{29DE512A-8C8F-442D-A3A0-85C1DF2F5581}" dt="2022-03-09T03:33:51.139" v="3442" actId="1076"/>
          <ac:picMkLst>
            <pc:docMk/>
            <pc:sldMk cId="2622666893" sldId="259"/>
            <ac:picMk id="5" creationId="{2468DE5A-22B8-46C8-BA29-021CC09F7E77}"/>
          </ac:picMkLst>
        </pc:picChg>
        <pc:picChg chg="del">
          <ac:chgData name="Nguyen, Mike (MU-Student)" userId="721ad6a0-91ab-4550-8696-1243c6e5dba3" providerId="ADAL" clId="{29DE512A-8C8F-442D-A3A0-85C1DF2F5581}" dt="2022-03-09T03:31:06.846" v="3149" actId="478"/>
          <ac:picMkLst>
            <pc:docMk/>
            <pc:sldMk cId="2622666893" sldId="259"/>
            <ac:picMk id="11" creationId="{313BC2EC-3731-C04B-8180-521EC02239E7}"/>
          </ac:picMkLst>
        </pc:picChg>
        <pc:picChg chg="del">
          <ac:chgData name="Nguyen, Mike (MU-Student)" userId="721ad6a0-91ab-4550-8696-1243c6e5dba3" providerId="ADAL" clId="{29DE512A-8C8F-442D-A3A0-85C1DF2F5581}" dt="2022-03-09T03:32:59.011" v="3427" actId="478"/>
          <ac:picMkLst>
            <pc:docMk/>
            <pc:sldMk cId="2622666893" sldId="259"/>
            <ac:picMk id="13" creationId="{42D1179B-4C14-F144-831B-5DC6A1922952}"/>
          </ac:picMkLst>
        </pc:picChg>
        <pc:cxnChg chg="del">
          <ac:chgData name="Nguyen, Mike (MU-Student)" userId="721ad6a0-91ab-4550-8696-1243c6e5dba3" providerId="ADAL" clId="{29DE512A-8C8F-442D-A3A0-85C1DF2F5581}" dt="2022-03-09T03:33:07.308" v="3430" actId="26606"/>
          <ac:cxnSpMkLst>
            <pc:docMk/>
            <pc:sldMk cId="2622666893" sldId="259"/>
            <ac:cxnSpMk id="71" creationId="{7E7C77BC-7138-40B1-A15B-20F57A494629}"/>
          </ac:cxnSpMkLst>
        </pc:cxnChg>
        <pc:cxnChg chg="del">
          <ac:chgData name="Nguyen, Mike (MU-Student)" userId="721ad6a0-91ab-4550-8696-1243c6e5dba3" providerId="ADAL" clId="{29DE512A-8C8F-442D-A3A0-85C1DF2F5581}" dt="2022-03-09T03:33:07.308" v="3430" actId="26606"/>
          <ac:cxnSpMkLst>
            <pc:docMk/>
            <pc:sldMk cId="2622666893" sldId="259"/>
            <ac:cxnSpMk id="73" creationId="{DB146403-F3D6-484B-B2ED-97F9565D0370}"/>
          </ac:cxnSpMkLst>
        </pc:cxnChg>
        <pc:cxnChg chg="add">
          <ac:chgData name="Nguyen, Mike (MU-Student)" userId="721ad6a0-91ab-4550-8696-1243c6e5dba3" providerId="ADAL" clId="{29DE512A-8C8F-442D-A3A0-85C1DF2F5581}" dt="2022-03-09T03:33:07.308" v="3430" actId="26606"/>
          <ac:cxnSpMkLst>
            <pc:docMk/>
            <pc:sldMk cId="2622666893" sldId="259"/>
            <ac:cxnSpMk id="80" creationId="{7E7C77BC-7138-40B1-A15B-20F57A494629}"/>
          </ac:cxnSpMkLst>
        </pc:cxnChg>
        <pc:cxnChg chg="add">
          <ac:chgData name="Nguyen, Mike (MU-Student)" userId="721ad6a0-91ab-4550-8696-1243c6e5dba3" providerId="ADAL" clId="{29DE512A-8C8F-442D-A3A0-85C1DF2F5581}" dt="2022-03-09T03:33:07.308" v="3430" actId="26606"/>
          <ac:cxnSpMkLst>
            <pc:docMk/>
            <pc:sldMk cId="2622666893" sldId="259"/>
            <ac:cxnSpMk id="82" creationId="{DB146403-F3D6-484B-B2ED-97F9565D0370}"/>
          </ac:cxnSpMkLst>
        </pc:cxnChg>
      </pc:sldChg>
      <pc:sldChg chg="del">
        <pc:chgData name="Nguyen, Mike (MU-Student)" userId="721ad6a0-91ab-4550-8696-1243c6e5dba3" providerId="ADAL" clId="{29DE512A-8C8F-442D-A3A0-85C1DF2F5581}" dt="2022-03-24T02:17:53.868" v="11754" actId="47"/>
        <pc:sldMkLst>
          <pc:docMk/>
          <pc:sldMk cId="1252057072" sldId="261"/>
        </pc:sldMkLst>
      </pc:sldChg>
      <pc:sldChg chg="del">
        <pc:chgData name="Nguyen, Mike (MU-Student)" userId="721ad6a0-91ab-4550-8696-1243c6e5dba3" providerId="ADAL" clId="{29DE512A-8C8F-442D-A3A0-85C1DF2F5581}" dt="2022-03-11T21:41:43.616" v="6106" actId="47"/>
        <pc:sldMkLst>
          <pc:docMk/>
          <pc:sldMk cId="280527935" sldId="262"/>
        </pc:sldMkLst>
      </pc:sldChg>
      <pc:sldChg chg="del">
        <pc:chgData name="Nguyen, Mike (MU-Student)" userId="721ad6a0-91ab-4550-8696-1243c6e5dba3" providerId="ADAL" clId="{29DE512A-8C8F-442D-A3A0-85C1DF2F5581}" dt="2022-03-11T21:41:39.842" v="6102" actId="47"/>
        <pc:sldMkLst>
          <pc:docMk/>
          <pc:sldMk cId="3038888219" sldId="263"/>
        </pc:sldMkLst>
      </pc:sldChg>
      <pc:sldChg chg="del">
        <pc:chgData name="Nguyen, Mike (MU-Student)" userId="721ad6a0-91ab-4550-8696-1243c6e5dba3" providerId="ADAL" clId="{29DE512A-8C8F-442D-A3A0-85C1DF2F5581}" dt="2022-03-11T21:41:37.985" v="6101" actId="47"/>
        <pc:sldMkLst>
          <pc:docMk/>
          <pc:sldMk cId="1409041222" sldId="264"/>
        </pc:sldMkLst>
      </pc:sldChg>
      <pc:sldChg chg="del">
        <pc:chgData name="Nguyen, Mike (MU-Student)" userId="721ad6a0-91ab-4550-8696-1243c6e5dba3" providerId="ADAL" clId="{29DE512A-8C8F-442D-A3A0-85C1DF2F5581}" dt="2022-03-09T23:17:59.621" v="5322" actId="47"/>
        <pc:sldMkLst>
          <pc:docMk/>
          <pc:sldMk cId="3919570890" sldId="267"/>
        </pc:sldMkLst>
      </pc:sldChg>
      <pc:sldChg chg="addSp delSp modSp mod ord modNotesTx">
        <pc:chgData name="Nguyen, Mike (MU-Student)" userId="721ad6a0-91ab-4550-8696-1243c6e5dba3" providerId="ADAL" clId="{29DE512A-8C8F-442D-A3A0-85C1DF2F5581}" dt="2022-03-24T02:41:05.095" v="12949" actId="20577"/>
        <pc:sldMkLst>
          <pc:docMk/>
          <pc:sldMk cId="2561337064" sldId="274"/>
        </pc:sldMkLst>
        <pc:spChg chg="mod">
          <ac:chgData name="Nguyen, Mike (MU-Student)" userId="721ad6a0-91ab-4550-8696-1243c6e5dba3" providerId="ADAL" clId="{29DE512A-8C8F-442D-A3A0-85C1DF2F5581}" dt="2022-03-24T02:23:43.962" v="11763" actId="26606"/>
          <ac:spMkLst>
            <pc:docMk/>
            <pc:sldMk cId="2561337064" sldId="274"/>
            <ac:spMk id="2" creationId="{741757D6-91E4-B24A-86F4-E82AE22EA301}"/>
          </ac:spMkLst>
        </pc:spChg>
        <pc:spChg chg="mod">
          <ac:chgData name="Nguyen, Mike (MU-Student)" userId="721ad6a0-91ab-4550-8696-1243c6e5dba3" providerId="ADAL" clId="{29DE512A-8C8F-442D-A3A0-85C1DF2F5581}" dt="2022-03-24T02:23:43.962" v="11763" actId="26606"/>
          <ac:spMkLst>
            <pc:docMk/>
            <pc:sldMk cId="2561337064" sldId="274"/>
            <ac:spMk id="3" creationId="{5F46D7F7-D529-4C8E-9FF0-3DD8B6796803}"/>
          </ac:spMkLst>
        </pc:spChg>
        <pc:spChg chg="mod">
          <ac:chgData name="Nguyen, Mike (MU-Student)" userId="721ad6a0-91ab-4550-8696-1243c6e5dba3" providerId="ADAL" clId="{29DE512A-8C8F-442D-A3A0-85C1DF2F5581}" dt="2022-03-24T02:23:43.962" v="11763" actId="26606"/>
          <ac:spMkLst>
            <pc:docMk/>
            <pc:sldMk cId="2561337064" sldId="274"/>
            <ac:spMk id="4" creationId="{104EAA23-2AA2-4524-A45E-014A1D166303}"/>
          </ac:spMkLst>
        </pc:spChg>
        <pc:spChg chg="mod">
          <ac:chgData name="Nguyen, Mike (MU-Student)" userId="721ad6a0-91ab-4550-8696-1243c6e5dba3" providerId="ADAL" clId="{29DE512A-8C8F-442D-A3A0-85C1DF2F5581}" dt="2022-03-24T02:23:43.962" v="11763" actId="26606"/>
          <ac:spMkLst>
            <pc:docMk/>
            <pc:sldMk cId="2561337064" sldId="274"/>
            <ac:spMk id="5" creationId="{1AC3CB48-9313-408F-957C-41789B53E5D8}"/>
          </ac:spMkLst>
        </pc:spChg>
        <pc:spChg chg="del">
          <ac:chgData name="Nguyen, Mike (MU-Student)" userId="721ad6a0-91ab-4550-8696-1243c6e5dba3" providerId="ADAL" clId="{29DE512A-8C8F-442D-A3A0-85C1DF2F5581}" dt="2022-03-24T02:23:43.962" v="11763" actId="26606"/>
          <ac:spMkLst>
            <pc:docMk/>
            <pc:sldMk cId="2561337064" sldId="274"/>
            <ac:spMk id="10" creationId="{3A5B4632-C963-4296-86F0-79AA9EA5AE98}"/>
          </ac:spMkLst>
        </pc:spChg>
        <pc:spChg chg="add">
          <ac:chgData name="Nguyen, Mike (MU-Student)" userId="721ad6a0-91ab-4550-8696-1243c6e5dba3" providerId="ADAL" clId="{29DE512A-8C8F-442D-A3A0-85C1DF2F5581}" dt="2022-03-24T02:23:43.962" v="11763" actId="26606"/>
          <ac:spMkLst>
            <pc:docMk/>
            <pc:sldMk cId="2561337064" sldId="274"/>
            <ac:spMk id="15" creationId="{6753252F-4873-4F63-801D-CC719279A7D5}"/>
          </ac:spMkLst>
        </pc:spChg>
        <pc:spChg chg="add">
          <ac:chgData name="Nguyen, Mike (MU-Student)" userId="721ad6a0-91ab-4550-8696-1243c6e5dba3" providerId="ADAL" clId="{29DE512A-8C8F-442D-A3A0-85C1DF2F5581}" dt="2022-03-24T02:23:43.962" v="11763" actId="26606"/>
          <ac:spMkLst>
            <pc:docMk/>
            <pc:sldMk cId="2561337064" sldId="274"/>
            <ac:spMk id="17" creationId="{047C8CCB-F95D-4249-92DD-651249D3535A}"/>
          </ac:spMkLst>
        </pc:spChg>
        <pc:graphicFrameChg chg="ord">
          <ac:chgData name="Nguyen, Mike (MU-Student)" userId="721ad6a0-91ab-4550-8696-1243c6e5dba3" providerId="ADAL" clId="{29DE512A-8C8F-442D-A3A0-85C1DF2F5581}" dt="2022-03-24T02:23:43.962" v="11763" actId="26606"/>
          <ac:graphicFrameMkLst>
            <pc:docMk/>
            <pc:sldMk cId="2561337064" sldId="274"/>
            <ac:graphicFrameMk id="7" creationId="{7FEC2429-525E-4D5E-BA94-D654193DF74E}"/>
          </ac:graphicFrameMkLst>
        </pc:graphicFrameChg>
      </pc:sldChg>
      <pc:sldChg chg="del">
        <pc:chgData name="Nguyen, Mike (MU-Student)" userId="721ad6a0-91ab-4550-8696-1243c6e5dba3" providerId="ADAL" clId="{29DE512A-8C8F-442D-A3A0-85C1DF2F5581}" dt="2022-03-09T03:44:24.473" v="3582" actId="47"/>
        <pc:sldMkLst>
          <pc:docMk/>
          <pc:sldMk cId="3001504304" sldId="276"/>
        </pc:sldMkLst>
      </pc:sldChg>
      <pc:sldChg chg="del">
        <pc:chgData name="Nguyen, Mike (MU-Student)" userId="721ad6a0-91ab-4550-8696-1243c6e5dba3" providerId="ADAL" clId="{29DE512A-8C8F-442D-A3A0-85C1DF2F5581}" dt="2022-03-24T02:19:16.116" v="11755" actId="47"/>
        <pc:sldMkLst>
          <pc:docMk/>
          <pc:sldMk cId="2814018951" sldId="277"/>
        </pc:sldMkLst>
      </pc:sldChg>
      <pc:sldChg chg="del">
        <pc:chgData name="Nguyen, Mike (MU-Student)" userId="721ad6a0-91ab-4550-8696-1243c6e5dba3" providerId="ADAL" clId="{29DE512A-8C8F-442D-A3A0-85C1DF2F5581}" dt="2022-03-11T21:41:15.612" v="6097" actId="47"/>
        <pc:sldMkLst>
          <pc:docMk/>
          <pc:sldMk cId="563981526" sldId="278"/>
        </pc:sldMkLst>
      </pc:sldChg>
      <pc:sldChg chg="modSp ord">
        <pc:chgData name="Nguyen, Mike (MU-Student)" userId="721ad6a0-91ab-4550-8696-1243c6e5dba3" providerId="ADAL" clId="{29DE512A-8C8F-442D-A3A0-85C1DF2F5581}" dt="2022-03-10T20:40:13.449" v="6000"/>
        <pc:sldMkLst>
          <pc:docMk/>
          <pc:sldMk cId="413012335" sldId="279"/>
        </pc:sldMkLst>
        <pc:graphicFrameChg chg="mod">
          <ac:chgData name="Nguyen, Mike (MU-Student)" userId="721ad6a0-91ab-4550-8696-1243c6e5dba3" providerId="ADAL" clId="{29DE512A-8C8F-442D-A3A0-85C1DF2F5581}" dt="2022-03-09T23:19:09.298" v="5389" actId="20577"/>
          <ac:graphicFrameMkLst>
            <pc:docMk/>
            <pc:sldMk cId="413012335" sldId="279"/>
            <ac:graphicFrameMk id="13" creationId="{256AF7A0-E280-4DE8-BF06-B8813A9CE5D3}"/>
          </ac:graphicFrameMkLst>
        </pc:graphicFrameChg>
      </pc:sldChg>
      <pc:sldChg chg="del">
        <pc:chgData name="Nguyen, Mike (MU-Student)" userId="721ad6a0-91ab-4550-8696-1243c6e5dba3" providerId="ADAL" clId="{29DE512A-8C8F-442D-A3A0-85C1DF2F5581}" dt="2022-03-11T21:42:27.249" v="6110" actId="47"/>
        <pc:sldMkLst>
          <pc:docMk/>
          <pc:sldMk cId="4294772899" sldId="280"/>
        </pc:sldMkLst>
      </pc:sldChg>
      <pc:sldChg chg="del">
        <pc:chgData name="Nguyen, Mike (MU-Student)" userId="721ad6a0-91ab-4550-8696-1243c6e5dba3" providerId="ADAL" clId="{29DE512A-8C8F-442D-A3A0-85C1DF2F5581}" dt="2022-03-24T02:17:40.430" v="11751" actId="47"/>
        <pc:sldMkLst>
          <pc:docMk/>
          <pc:sldMk cId="2835634499" sldId="281"/>
        </pc:sldMkLst>
      </pc:sldChg>
      <pc:sldChg chg="del">
        <pc:chgData name="Nguyen, Mike (MU-Student)" userId="721ad6a0-91ab-4550-8696-1243c6e5dba3" providerId="ADAL" clId="{29DE512A-8C8F-442D-A3A0-85C1DF2F5581}" dt="2022-03-09T02:21:50.808" v="195" actId="47"/>
        <pc:sldMkLst>
          <pc:docMk/>
          <pc:sldMk cId="2095553053" sldId="282"/>
        </pc:sldMkLst>
      </pc:sldChg>
      <pc:sldChg chg="del">
        <pc:chgData name="Nguyen, Mike (MU-Student)" userId="721ad6a0-91ab-4550-8696-1243c6e5dba3" providerId="ADAL" clId="{29DE512A-8C8F-442D-A3A0-85C1DF2F5581}" dt="2022-03-09T03:43:59.477" v="3581" actId="47"/>
        <pc:sldMkLst>
          <pc:docMk/>
          <pc:sldMk cId="3294092529" sldId="283"/>
        </pc:sldMkLst>
      </pc:sldChg>
      <pc:sldChg chg="addSp delSp modSp mod modNotesTx">
        <pc:chgData name="Nguyen, Mike (MU-Student)" userId="721ad6a0-91ab-4550-8696-1243c6e5dba3" providerId="ADAL" clId="{29DE512A-8C8F-442D-A3A0-85C1DF2F5581}" dt="2022-03-23T20:43:15.712" v="7570" actId="20577"/>
        <pc:sldMkLst>
          <pc:docMk/>
          <pc:sldMk cId="1591989570" sldId="284"/>
        </pc:sldMkLst>
        <pc:spChg chg="mod">
          <ac:chgData name="Nguyen, Mike (MU-Student)" userId="721ad6a0-91ab-4550-8696-1243c6e5dba3" providerId="ADAL" clId="{29DE512A-8C8F-442D-A3A0-85C1DF2F5581}" dt="2022-03-09T03:19:10.018" v="3022" actId="20577"/>
          <ac:spMkLst>
            <pc:docMk/>
            <pc:sldMk cId="1591989570" sldId="284"/>
            <ac:spMk id="2" creationId="{6097CC51-1397-4F0F-A3C3-DF944156BE8A}"/>
          </ac:spMkLst>
        </pc:spChg>
        <pc:spChg chg="add del mod ord">
          <ac:chgData name="Nguyen, Mike (MU-Student)" userId="721ad6a0-91ab-4550-8696-1243c6e5dba3" providerId="ADAL" clId="{29DE512A-8C8F-442D-A3A0-85C1DF2F5581}" dt="2022-03-23T20:43:15.712" v="7570" actId="20577"/>
          <ac:spMkLst>
            <pc:docMk/>
            <pc:sldMk cId="1591989570" sldId="284"/>
            <ac:spMk id="3" creationId="{CB1756DB-6D73-4DC4-822D-BDAB938126E6}"/>
          </ac:spMkLst>
        </pc:spChg>
        <pc:spChg chg="add mod">
          <ac:chgData name="Nguyen, Mike (MU-Student)" userId="721ad6a0-91ab-4550-8696-1243c6e5dba3" providerId="ADAL" clId="{29DE512A-8C8F-442D-A3A0-85C1DF2F5581}" dt="2022-03-09T03:18:16.886" v="3009" actId="164"/>
          <ac:spMkLst>
            <pc:docMk/>
            <pc:sldMk cId="1591989570" sldId="284"/>
            <ac:spMk id="12" creationId="{895A21D6-78D0-4A1F-BD8F-BA2A0D2D7F3F}"/>
          </ac:spMkLst>
        </pc:spChg>
        <pc:spChg chg="add del mod">
          <ac:chgData name="Nguyen, Mike (MU-Student)" userId="721ad6a0-91ab-4550-8696-1243c6e5dba3" providerId="ADAL" clId="{29DE512A-8C8F-442D-A3A0-85C1DF2F5581}" dt="2022-03-09T03:18:36.329" v="3013" actId="478"/>
          <ac:spMkLst>
            <pc:docMk/>
            <pc:sldMk cId="1591989570" sldId="284"/>
            <ac:spMk id="13" creationId="{08ABEF57-9981-4BB8-BD53-327259A67743}"/>
          </ac:spMkLst>
        </pc:spChg>
        <pc:spChg chg="add mod">
          <ac:chgData name="Nguyen, Mike (MU-Student)" userId="721ad6a0-91ab-4550-8696-1243c6e5dba3" providerId="ADAL" clId="{29DE512A-8C8F-442D-A3A0-85C1DF2F5581}" dt="2022-03-09T03:18:16.886" v="3009" actId="164"/>
          <ac:spMkLst>
            <pc:docMk/>
            <pc:sldMk cId="1591989570" sldId="284"/>
            <ac:spMk id="15" creationId="{84D7F2D6-53B5-4A70-AB29-6F71D2D11CA7}"/>
          </ac:spMkLst>
        </pc:spChg>
        <pc:spChg chg="add del">
          <ac:chgData name="Nguyen, Mike (MU-Student)" userId="721ad6a0-91ab-4550-8696-1243c6e5dba3" providerId="ADAL" clId="{29DE512A-8C8F-442D-A3A0-85C1DF2F5581}" dt="2022-03-09T03:18:51.911" v="3017" actId="26606"/>
          <ac:spMkLst>
            <pc:docMk/>
            <pc:sldMk cId="1591989570" sldId="284"/>
            <ac:spMk id="19" creationId="{CF62D2A7-8207-488C-9F46-316BA81A16C8}"/>
          </ac:spMkLst>
        </pc:spChg>
        <pc:spChg chg="add del">
          <ac:chgData name="Nguyen, Mike (MU-Student)" userId="721ad6a0-91ab-4550-8696-1243c6e5dba3" providerId="ADAL" clId="{29DE512A-8C8F-442D-A3A0-85C1DF2F5581}" dt="2022-03-09T03:18:51.911" v="3017" actId="26606"/>
          <ac:spMkLst>
            <pc:docMk/>
            <pc:sldMk cId="1591989570" sldId="284"/>
            <ac:spMk id="21" creationId="{52AC6D7F-F068-4E11-BB06-F601D89BB980}"/>
          </ac:spMkLst>
        </pc:spChg>
        <pc:spChg chg="del">
          <ac:chgData name="Nguyen, Mike (MU-Student)" userId="721ad6a0-91ab-4550-8696-1243c6e5dba3" providerId="ADAL" clId="{29DE512A-8C8F-442D-A3A0-85C1DF2F5581}" dt="2022-03-09T03:17:44.733" v="3007" actId="21"/>
          <ac:spMkLst>
            <pc:docMk/>
            <pc:sldMk cId="1591989570" sldId="284"/>
            <ac:spMk id="23" creationId="{70E96D3E-1767-9048-8F61-6D871B31D303}"/>
          </ac:spMkLst>
        </pc:spChg>
        <pc:spChg chg="del mod">
          <ac:chgData name="Nguyen, Mike (MU-Student)" userId="721ad6a0-91ab-4550-8696-1243c6e5dba3" providerId="ADAL" clId="{29DE512A-8C8F-442D-A3A0-85C1DF2F5581}" dt="2022-03-09T03:17:44.733" v="3007" actId="21"/>
          <ac:spMkLst>
            <pc:docMk/>
            <pc:sldMk cId="1591989570" sldId="284"/>
            <ac:spMk id="24" creationId="{0745213D-315D-B045-BE7B-9E1276C5654F}"/>
          </ac:spMkLst>
        </pc:spChg>
        <pc:spChg chg="del">
          <ac:chgData name="Nguyen, Mike (MU-Student)" userId="721ad6a0-91ab-4550-8696-1243c6e5dba3" providerId="ADAL" clId="{29DE512A-8C8F-442D-A3A0-85C1DF2F5581}" dt="2022-03-09T03:17:44.733" v="3007" actId="21"/>
          <ac:spMkLst>
            <pc:docMk/>
            <pc:sldMk cId="1591989570" sldId="284"/>
            <ac:spMk id="26" creationId="{E42C7F25-BB68-4547-8822-39B37C6AF68F}"/>
          </ac:spMkLst>
        </pc:spChg>
        <pc:spChg chg="add del">
          <ac:chgData name="Nguyen, Mike (MU-Student)" userId="721ad6a0-91ab-4550-8696-1243c6e5dba3" providerId="ADAL" clId="{29DE512A-8C8F-442D-A3A0-85C1DF2F5581}" dt="2022-03-09T03:18:51.911" v="3017" actId="26606"/>
          <ac:spMkLst>
            <pc:docMk/>
            <pc:sldMk cId="1591989570" sldId="284"/>
            <ac:spMk id="27" creationId="{DCFD1A13-2B88-47B7-AAE9-AD6F3296EE2F}"/>
          </ac:spMkLst>
        </pc:spChg>
        <pc:spChg chg="add del">
          <ac:chgData name="Nguyen, Mike (MU-Student)" userId="721ad6a0-91ab-4550-8696-1243c6e5dba3" providerId="ADAL" clId="{29DE512A-8C8F-442D-A3A0-85C1DF2F5581}" dt="2022-03-09T03:18:51.911" v="3017" actId="26606"/>
          <ac:spMkLst>
            <pc:docMk/>
            <pc:sldMk cId="1591989570" sldId="284"/>
            <ac:spMk id="29" creationId="{F5CE4102-C93A-420A-98A7-5A7DD0C5C5B1}"/>
          </ac:spMkLst>
        </pc:spChg>
        <pc:grpChg chg="add del mod">
          <ac:chgData name="Nguyen, Mike (MU-Student)" userId="721ad6a0-91ab-4550-8696-1243c6e5dba3" providerId="ADAL" clId="{29DE512A-8C8F-442D-A3A0-85C1DF2F5581}" dt="2022-03-09T03:18:37.326" v="3014" actId="478"/>
          <ac:grpSpMkLst>
            <pc:docMk/>
            <pc:sldMk cId="1591989570" sldId="284"/>
            <ac:grpSpMk id="4" creationId="{1849EEE7-3EE3-4CA3-9776-612FD5EC87E2}"/>
          </ac:grpSpMkLst>
        </pc:grpChg>
        <pc:graphicFrameChg chg="add del">
          <ac:chgData name="Nguyen, Mike (MU-Student)" userId="721ad6a0-91ab-4550-8696-1243c6e5dba3" providerId="ADAL" clId="{29DE512A-8C8F-442D-A3A0-85C1DF2F5581}" dt="2022-03-09T03:16:00.272" v="2778" actId="26606"/>
          <ac:graphicFrameMkLst>
            <pc:docMk/>
            <pc:sldMk cId="1591989570" sldId="284"/>
            <ac:graphicFrameMk id="28" creationId="{FD86FD9C-3B5C-4DCF-9004-525CD7E4940A}"/>
          </ac:graphicFrameMkLst>
        </pc:graphicFrameChg>
        <pc:picChg chg="add mod">
          <ac:chgData name="Nguyen, Mike (MU-Student)" userId="721ad6a0-91ab-4550-8696-1243c6e5dba3" providerId="ADAL" clId="{29DE512A-8C8F-442D-A3A0-85C1DF2F5581}" dt="2022-03-09T03:18:51.911" v="3017" actId="26606"/>
          <ac:picMkLst>
            <pc:docMk/>
            <pc:sldMk cId="1591989570" sldId="284"/>
            <ac:picMk id="5" creationId="{5CA4E103-1682-434B-8C93-B0A69B7DC05C}"/>
          </ac:picMkLst>
        </pc:picChg>
        <pc:picChg chg="mod ord">
          <ac:chgData name="Nguyen, Mike (MU-Student)" userId="721ad6a0-91ab-4550-8696-1243c6e5dba3" providerId="ADAL" clId="{29DE512A-8C8F-442D-A3A0-85C1DF2F5581}" dt="2022-03-09T03:18:51.911" v="3017" actId="26606"/>
          <ac:picMkLst>
            <pc:docMk/>
            <pc:sldMk cId="1591989570" sldId="284"/>
            <ac:picMk id="7" creationId="{38D47F77-CA8C-4575-B39D-BF759771867E}"/>
          </ac:picMkLst>
        </pc:picChg>
        <pc:cxnChg chg="add mod">
          <ac:chgData name="Nguyen, Mike (MU-Student)" userId="721ad6a0-91ab-4550-8696-1243c6e5dba3" providerId="ADAL" clId="{29DE512A-8C8F-442D-A3A0-85C1DF2F5581}" dt="2022-03-09T03:18:37.326" v="3014" actId="478"/>
          <ac:cxnSpMkLst>
            <pc:docMk/>
            <pc:sldMk cId="1591989570" sldId="284"/>
            <ac:cxnSpMk id="14" creationId="{60EF9549-CAE7-4F76-99CE-1FA69751F6CB}"/>
          </ac:cxnSpMkLst>
        </pc:cxnChg>
        <pc:cxnChg chg="del mod">
          <ac:chgData name="Nguyen, Mike (MU-Student)" userId="721ad6a0-91ab-4550-8696-1243c6e5dba3" providerId="ADAL" clId="{29DE512A-8C8F-442D-A3A0-85C1DF2F5581}" dt="2022-03-09T03:17:44.733" v="3007" actId="21"/>
          <ac:cxnSpMkLst>
            <pc:docMk/>
            <pc:sldMk cId="1591989570" sldId="284"/>
            <ac:cxnSpMk id="25" creationId="{0151F8AE-40BE-DE41-A62F-2D884FA7EAC8}"/>
          </ac:cxnSpMkLst>
        </pc:cxnChg>
      </pc:sldChg>
      <pc:sldChg chg="modSp del mod">
        <pc:chgData name="Nguyen, Mike (MU-Student)" userId="721ad6a0-91ab-4550-8696-1243c6e5dba3" providerId="ADAL" clId="{29DE512A-8C8F-442D-A3A0-85C1DF2F5581}" dt="2022-03-09T03:42:07.786" v="3577" actId="47"/>
        <pc:sldMkLst>
          <pc:docMk/>
          <pc:sldMk cId="2426055721" sldId="285"/>
        </pc:sldMkLst>
        <pc:picChg chg="mod">
          <ac:chgData name="Nguyen, Mike (MU-Student)" userId="721ad6a0-91ab-4550-8696-1243c6e5dba3" providerId="ADAL" clId="{29DE512A-8C8F-442D-A3A0-85C1DF2F5581}" dt="2022-03-09T03:40:27.395" v="3549" actId="1076"/>
          <ac:picMkLst>
            <pc:docMk/>
            <pc:sldMk cId="2426055721" sldId="285"/>
            <ac:picMk id="13" creationId="{343C9CBB-2B8A-4644-A574-8DC45ED26039}"/>
          </ac:picMkLst>
        </pc:picChg>
      </pc:sldChg>
      <pc:sldChg chg="del">
        <pc:chgData name="Nguyen, Mike (MU-Student)" userId="721ad6a0-91ab-4550-8696-1243c6e5dba3" providerId="ADAL" clId="{29DE512A-8C8F-442D-A3A0-85C1DF2F5581}" dt="2022-03-09T03:43:54.370" v="3580" actId="47"/>
        <pc:sldMkLst>
          <pc:docMk/>
          <pc:sldMk cId="2781907784" sldId="286"/>
        </pc:sldMkLst>
      </pc:sldChg>
      <pc:sldChg chg="addSp delSp modSp mod modNotesTx">
        <pc:chgData name="Nguyen, Mike (MU-Student)" userId="721ad6a0-91ab-4550-8696-1243c6e5dba3" providerId="ADAL" clId="{29DE512A-8C8F-442D-A3A0-85C1DF2F5581}" dt="2022-03-24T02:49:51.127" v="13026" actId="20577"/>
        <pc:sldMkLst>
          <pc:docMk/>
          <pc:sldMk cId="670992971" sldId="287"/>
        </pc:sldMkLst>
        <pc:spChg chg="mod">
          <ac:chgData name="Nguyen, Mike (MU-Student)" userId="721ad6a0-91ab-4550-8696-1243c6e5dba3" providerId="ADAL" clId="{29DE512A-8C8F-442D-A3A0-85C1DF2F5581}" dt="2022-03-09T03:35:54.027" v="3450" actId="26606"/>
          <ac:spMkLst>
            <pc:docMk/>
            <pc:sldMk cId="670992971" sldId="287"/>
            <ac:spMk id="2" creationId="{5DCD6134-1DDD-6A4D-BC13-9EF70DB2482A}"/>
          </ac:spMkLst>
        </pc:spChg>
        <pc:spChg chg="add del mod">
          <ac:chgData name="Nguyen, Mike (MU-Student)" userId="721ad6a0-91ab-4550-8696-1243c6e5dba3" providerId="ADAL" clId="{29DE512A-8C8F-442D-A3A0-85C1DF2F5581}" dt="2022-03-09T03:35:44.077" v="3444" actId="478"/>
          <ac:spMkLst>
            <pc:docMk/>
            <pc:sldMk cId="670992971" sldId="287"/>
            <ac:spMk id="4" creationId="{D2AAB5DB-4E9A-477F-8FFE-F17E37B28EEA}"/>
          </ac:spMkLst>
        </pc:spChg>
        <pc:spChg chg="del">
          <ac:chgData name="Nguyen, Mike (MU-Student)" userId="721ad6a0-91ab-4550-8696-1243c6e5dba3" providerId="ADAL" clId="{29DE512A-8C8F-442D-A3A0-85C1DF2F5581}" dt="2022-03-09T03:35:54.027" v="3450" actId="26606"/>
          <ac:spMkLst>
            <pc:docMk/>
            <pc:sldMk cId="670992971" sldId="287"/>
            <ac:spMk id="14" creationId="{823AC064-BC96-4F32-8AE1-B2FD38754823}"/>
          </ac:spMkLst>
        </pc:spChg>
        <pc:spChg chg="add">
          <ac:chgData name="Nguyen, Mike (MU-Student)" userId="721ad6a0-91ab-4550-8696-1243c6e5dba3" providerId="ADAL" clId="{29DE512A-8C8F-442D-A3A0-85C1DF2F5581}" dt="2022-03-09T03:35:54.027" v="3450" actId="26606"/>
          <ac:spMkLst>
            <pc:docMk/>
            <pc:sldMk cId="670992971" sldId="287"/>
            <ac:spMk id="21" creationId="{823AC064-BC96-4F32-8AE1-B2FD38754823}"/>
          </ac:spMkLst>
        </pc:spChg>
        <pc:picChg chg="del">
          <ac:chgData name="Nguyen, Mike (MU-Student)" userId="721ad6a0-91ab-4550-8696-1243c6e5dba3" providerId="ADAL" clId="{29DE512A-8C8F-442D-A3A0-85C1DF2F5581}" dt="2022-03-09T03:35:42.247" v="3443" actId="478"/>
          <ac:picMkLst>
            <pc:docMk/>
            <pc:sldMk cId="670992971" sldId="287"/>
            <ac:picMk id="5" creationId="{7EEDD27B-4D50-1145-A418-720E5FEEF3C2}"/>
          </ac:picMkLst>
        </pc:picChg>
        <pc:picChg chg="add mod ord">
          <ac:chgData name="Nguyen, Mike (MU-Student)" userId="721ad6a0-91ab-4550-8696-1243c6e5dba3" providerId="ADAL" clId="{29DE512A-8C8F-442D-A3A0-85C1DF2F5581}" dt="2022-03-09T03:35:54.027" v="3450" actId="26606"/>
          <ac:picMkLst>
            <pc:docMk/>
            <pc:sldMk cId="670992971" sldId="287"/>
            <ac:picMk id="6" creationId="{A32D5234-8539-4581-B753-4487B35CE019}"/>
          </ac:picMkLst>
        </pc:picChg>
        <pc:picChg chg="del">
          <ac:chgData name="Nguyen, Mike (MU-Student)" userId="721ad6a0-91ab-4550-8696-1243c6e5dba3" providerId="ADAL" clId="{29DE512A-8C8F-442D-A3A0-85C1DF2F5581}" dt="2022-03-09T03:35:50.307" v="3447" actId="478"/>
          <ac:picMkLst>
            <pc:docMk/>
            <pc:sldMk cId="670992971" sldId="287"/>
            <ac:picMk id="7" creationId="{5DF5B2C4-627F-C24E-95B5-1CB7B0AC525C}"/>
          </ac:picMkLst>
        </pc:picChg>
        <pc:picChg chg="add mod">
          <ac:chgData name="Nguyen, Mike (MU-Student)" userId="721ad6a0-91ab-4550-8696-1243c6e5dba3" providerId="ADAL" clId="{29DE512A-8C8F-442D-A3A0-85C1DF2F5581}" dt="2022-03-09T03:35:54.027" v="3450" actId="26606"/>
          <ac:picMkLst>
            <pc:docMk/>
            <pc:sldMk cId="670992971" sldId="287"/>
            <ac:picMk id="8" creationId="{A2246E4D-DF40-4C58-BE3E-579183AC4F67}"/>
          </ac:picMkLst>
        </pc:picChg>
        <pc:cxnChg chg="del">
          <ac:chgData name="Nguyen, Mike (MU-Student)" userId="721ad6a0-91ab-4550-8696-1243c6e5dba3" providerId="ADAL" clId="{29DE512A-8C8F-442D-A3A0-85C1DF2F5581}" dt="2022-03-09T03:35:54.027" v="3450" actId="26606"/>
          <ac:cxnSpMkLst>
            <pc:docMk/>
            <pc:sldMk cId="670992971" sldId="287"/>
            <ac:cxnSpMk id="12" creationId="{DB146403-F3D6-484B-B2ED-97F9565D0370}"/>
          </ac:cxnSpMkLst>
        </pc:cxnChg>
        <pc:cxnChg chg="del">
          <ac:chgData name="Nguyen, Mike (MU-Student)" userId="721ad6a0-91ab-4550-8696-1243c6e5dba3" providerId="ADAL" clId="{29DE512A-8C8F-442D-A3A0-85C1DF2F5581}" dt="2022-03-09T03:35:54.027" v="3450" actId="26606"/>
          <ac:cxnSpMkLst>
            <pc:docMk/>
            <pc:sldMk cId="670992971" sldId="287"/>
            <ac:cxnSpMk id="16" creationId="{7E7C77BC-7138-40B1-A15B-20F57A494629}"/>
          </ac:cxnSpMkLst>
        </pc:cxnChg>
        <pc:cxnChg chg="add">
          <ac:chgData name="Nguyen, Mike (MU-Student)" userId="721ad6a0-91ab-4550-8696-1243c6e5dba3" providerId="ADAL" clId="{29DE512A-8C8F-442D-A3A0-85C1DF2F5581}" dt="2022-03-09T03:35:54.027" v="3450" actId="26606"/>
          <ac:cxnSpMkLst>
            <pc:docMk/>
            <pc:sldMk cId="670992971" sldId="287"/>
            <ac:cxnSpMk id="23" creationId="{7E7C77BC-7138-40B1-A15B-20F57A494629}"/>
          </ac:cxnSpMkLst>
        </pc:cxnChg>
        <pc:cxnChg chg="add">
          <ac:chgData name="Nguyen, Mike (MU-Student)" userId="721ad6a0-91ab-4550-8696-1243c6e5dba3" providerId="ADAL" clId="{29DE512A-8C8F-442D-A3A0-85C1DF2F5581}" dt="2022-03-09T03:35:54.027" v="3450" actId="26606"/>
          <ac:cxnSpMkLst>
            <pc:docMk/>
            <pc:sldMk cId="670992971" sldId="287"/>
            <ac:cxnSpMk id="25" creationId="{DB146403-F3D6-484B-B2ED-97F9565D0370}"/>
          </ac:cxnSpMkLst>
        </pc:cxnChg>
      </pc:sldChg>
      <pc:sldChg chg="del ord">
        <pc:chgData name="Nguyen, Mike (MU-Student)" userId="721ad6a0-91ab-4550-8696-1243c6e5dba3" providerId="ADAL" clId="{29DE512A-8C8F-442D-A3A0-85C1DF2F5581}" dt="2022-03-09T15:08:19.202" v="3857" actId="2696"/>
        <pc:sldMkLst>
          <pc:docMk/>
          <pc:sldMk cId="2663912543" sldId="288"/>
        </pc:sldMkLst>
      </pc:sldChg>
      <pc:sldChg chg="del">
        <pc:chgData name="Nguyen, Mike (MU-Student)" userId="721ad6a0-91ab-4550-8696-1243c6e5dba3" providerId="ADAL" clId="{29DE512A-8C8F-442D-A3A0-85C1DF2F5581}" dt="2022-03-09T03:36:37.159" v="3472" actId="2696"/>
        <pc:sldMkLst>
          <pc:docMk/>
          <pc:sldMk cId="636415415" sldId="289"/>
        </pc:sldMkLst>
      </pc:sldChg>
      <pc:sldChg chg="del">
        <pc:chgData name="Nguyen, Mike (MU-Student)" userId="721ad6a0-91ab-4550-8696-1243c6e5dba3" providerId="ADAL" clId="{29DE512A-8C8F-442D-A3A0-85C1DF2F5581}" dt="2022-03-11T21:41:40.335" v="6103" actId="47"/>
        <pc:sldMkLst>
          <pc:docMk/>
          <pc:sldMk cId="100305462" sldId="292"/>
        </pc:sldMkLst>
      </pc:sldChg>
      <pc:sldChg chg="del">
        <pc:chgData name="Nguyen, Mike (MU-Student)" userId="721ad6a0-91ab-4550-8696-1243c6e5dba3" providerId="ADAL" clId="{29DE512A-8C8F-442D-A3A0-85C1DF2F5581}" dt="2022-03-11T21:41:40.851" v="6104" actId="47"/>
        <pc:sldMkLst>
          <pc:docMk/>
          <pc:sldMk cId="1486819530" sldId="293"/>
        </pc:sldMkLst>
      </pc:sldChg>
      <pc:sldChg chg="del">
        <pc:chgData name="Nguyen, Mike (MU-Student)" userId="721ad6a0-91ab-4550-8696-1243c6e5dba3" providerId="ADAL" clId="{29DE512A-8C8F-442D-A3A0-85C1DF2F5581}" dt="2022-03-11T21:41:33.805" v="6100" actId="47"/>
        <pc:sldMkLst>
          <pc:docMk/>
          <pc:sldMk cId="2705619438" sldId="294"/>
        </pc:sldMkLst>
      </pc:sldChg>
      <pc:sldChg chg="del">
        <pc:chgData name="Nguyen, Mike (MU-Student)" userId="721ad6a0-91ab-4550-8696-1243c6e5dba3" providerId="ADAL" clId="{29DE512A-8C8F-442D-A3A0-85C1DF2F5581}" dt="2022-03-11T21:41:04.451" v="6091" actId="47"/>
        <pc:sldMkLst>
          <pc:docMk/>
          <pc:sldMk cId="1271548949" sldId="295"/>
        </pc:sldMkLst>
      </pc:sldChg>
      <pc:sldChg chg="del">
        <pc:chgData name="Nguyen, Mike (MU-Student)" userId="721ad6a0-91ab-4550-8696-1243c6e5dba3" providerId="ADAL" clId="{29DE512A-8C8F-442D-A3A0-85C1DF2F5581}" dt="2022-03-11T21:41:08.301" v="6094" actId="47"/>
        <pc:sldMkLst>
          <pc:docMk/>
          <pc:sldMk cId="21201642" sldId="296"/>
        </pc:sldMkLst>
      </pc:sldChg>
      <pc:sldChg chg="del">
        <pc:chgData name="Nguyen, Mike (MU-Student)" userId="721ad6a0-91ab-4550-8696-1243c6e5dba3" providerId="ADAL" clId="{29DE512A-8C8F-442D-A3A0-85C1DF2F5581}" dt="2022-03-11T21:41:09.369" v="6095" actId="47"/>
        <pc:sldMkLst>
          <pc:docMk/>
          <pc:sldMk cId="21615157" sldId="297"/>
        </pc:sldMkLst>
      </pc:sldChg>
      <pc:sldChg chg="del">
        <pc:chgData name="Nguyen, Mike (MU-Student)" userId="721ad6a0-91ab-4550-8696-1243c6e5dba3" providerId="ADAL" clId="{29DE512A-8C8F-442D-A3A0-85C1DF2F5581}" dt="2022-03-11T21:41:10.228" v="6096" actId="47"/>
        <pc:sldMkLst>
          <pc:docMk/>
          <pc:sldMk cId="3061680330" sldId="298"/>
        </pc:sldMkLst>
      </pc:sldChg>
      <pc:sldChg chg="del">
        <pc:chgData name="Nguyen, Mike (MU-Student)" userId="721ad6a0-91ab-4550-8696-1243c6e5dba3" providerId="ADAL" clId="{29DE512A-8C8F-442D-A3A0-85C1DF2F5581}" dt="2022-03-11T21:41:42.467" v="6105" actId="47"/>
        <pc:sldMkLst>
          <pc:docMk/>
          <pc:sldMk cId="43069838" sldId="299"/>
        </pc:sldMkLst>
      </pc:sldChg>
      <pc:sldChg chg="del">
        <pc:chgData name="Nguyen, Mike (MU-Student)" userId="721ad6a0-91ab-4550-8696-1243c6e5dba3" providerId="ADAL" clId="{29DE512A-8C8F-442D-A3A0-85C1DF2F5581}" dt="2022-03-11T21:41:05.652" v="6092" actId="47"/>
        <pc:sldMkLst>
          <pc:docMk/>
          <pc:sldMk cId="3627646400" sldId="300"/>
        </pc:sldMkLst>
      </pc:sldChg>
      <pc:sldChg chg="del">
        <pc:chgData name="Nguyen, Mike (MU-Student)" userId="721ad6a0-91ab-4550-8696-1243c6e5dba3" providerId="ADAL" clId="{29DE512A-8C8F-442D-A3A0-85C1DF2F5581}" dt="2022-03-11T21:41:06.831" v="6093" actId="47"/>
        <pc:sldMkLst>
          <pc:docMk/>
          <pc:sldMk cId="3691100541" sldId="301"/>
        </pc:sldMkLst>
      </pc:sldChg>
      <pc:sldChg chg="del">
        <pc:chgData name="Nguyen, Mike (MU-Student)" userId="721ad6a0-91ab-4550-8696-1243c6e5dba3" providerId="ADAL" clId="{29DE512A-8C8F-442D-A3A0-85C1DF2F5581}" dt="2022-03-11T21:42:25.087" v="6108" actId="47"/>
        <pc:sldMkLst>
          <pc:docMk/>
          <pc:sldMk cId="2825315053" sldId="303"/>
        </pc:sldMkLst>
      </pc:sldChg>
      <pc:sldChg chg="del">
        <pc:chgData name="Nguyen, Mike (MU-Student)" userId="721ad6a0-91ab-4550-8696-1243c6e5dba3" providerId="ADAL" clId="{29DE512A-8C8F-442D-A3A0-85C1DF2F5581}" dt="2022-03-08T23:10:29.470" v="2" actId="47"/>
        <pc:sldMkLst>
          <pc:docMk/>
          <pc:sldMk cId="1765544250" sldId="304"/>
        </pc:sldMkLst>
      </pc:sldChg>
      <pc:sldChg chg="del">
        <pc:chgData name="Nguyen, Mike (MU-Student)" userId="721ad6a0-91ab-4550-8696-1243c6e5dba3" providerId="ADAL" clId="{29DE512A-8C8F-442D-A3A0-85C1DF2F5581}" dt="2022-03-08T23:10:30.434" v="3" actId="47"/>
        <pc:sldMkLst>
          <pc:docMk/>
          <pc:sldMk cId="4107508327" sldId="305"/>
        </pc:sldMkLst>
      </pc:sldChg>
      <pc:sldChg chg="del">
        <pc:chgData name="Nguyen, Mike (MU-Student)" userId="721ad6a0-91ab-4550-8696-1243c6e5dba3" providerId="ADAL" clId="{29DE512A-8C8F-442D-A3A0-85C1DF2F5581}" dt="2022-03-11T21:43:26.653" v="6111" actId="47"/>
        <pc:sldMkLst>
          <pc:docMk/>
          <pc:sldMk cId="1312635613" sldId="306"/>
        </pc:sldMkLst>
      </pc:sldChg>
      <pc:sldChg chg="addSp delSp modSp mod modAnim modNotesTx">
        <pc:chgData name="Nguyen, Mike (MU-Student)" userId="721ad6a0-91ab-4550-8696-1243c6e5dba3" providerId="ADAL" clId="{29DE512A-8C8F-442D-A3A0-85C1DF2F5581}" dt="2022-03-23T20:47:09.894" v="7807" actId="20577"/>
        <pc:sldMkLst>
          <pc:docMk/>
          <pc:sldMk cId="4140208797" sldId="307"/>
        </pc:sldMkLst>
        <pc:spChg chg="add del mod">
          <ac:chgData name="Nguyen, Mike (MU-Student)" userId="721ad6a0-91ab-4550-8696-1243c6e5dba3" providerId="ADAL" clId="{29DE512A-8C8F-442D-A3A0-85C1DF2F5581}" dt="2022-03-09T03:20:06.710" v="3032"/>
          <ac:spMkLst>
            <pc:docMk/>
            <pc:sldMk cId="4140208797" sldId="307"/>
            <ac:spMk id="5" creationId="{34590D39-4B3D-42E3-9E60-17403EE9B08D}"/>
          </ac:spMkLst>
        </pc:spChg>
        <pc:spChg chg="add del mod">
          <ac:chgData name="Nguyen, Mike (MU-Student)" userId="721ad6a0-91ab-4550-8696-1243c6e5dba3" providerId="ADAL" clId="{29DE512A-8C8F-442D-A3A0-85C1DF2F5581}" dt="2022-03-09T03:20:06.710" v="3032"/>
          <ac:spMkLst>
            <pc:docMk/>
            <pc:sldMk cId="4140208797" sldId="307"/>
            <ac:spMk id="6" creationId="{21719E64-F844-4687-B579-FF7116CEB9A8}"/>
          </ac:spMkLst>
        </pc:spChg>
        <pc:spChg chg="add del mod">
          <ac:chgData name="Nguyen, Mike (MU-Student)" userId="721ad6a0-91ab-4550-8696-1243c6e5dba3" providerId="ADAL" clId="{29DE512A-8C8F-442D-A3A0-85C1DF2F5581}" dt="2022-03-09T03:20:06.710" v="3032"/>
          <ac:spMkLst>
            <pc:docMk/>
            <pc:sldMk cId="4140208797" sldId="307"/>
            <ac:spMk id="7" creationId="{2DD6EECC-3387-4D6B-ADF7-1A1C5A0D0B4C}"/>
          </ac:spMkLst>
        </pc:spChg>
        <pc:spChg chg="add del mod">
          <ac:chgData name="Nguyen, Mike (MU-Student)" userId="721ad6a0-91ab-4550-8696-1243c6e5dba3" providerId="ADAL" clId="{29DE512A-8C8F-442D-A3A0-85C1DF2F5581}" dt="2022-03-09T03:20:06.710" v="3032"/>
          <ac:spMkLst>
            <pc:docMk/>
            <pc:sldMk cId="4140208797" sldId="307"/>
            <ac:spMk id="8" creationId="{C65FDEBA-FEA3-4EAC-9FE3-A913137977E9}"/>
          </ac:spMkLst>
        </pc:spChg>
        <pc:spChg chg="add del mod">
          <ac:chgData name="Nguyen, Mike (MU-Student)" userId="721ad6a0-91ab-4550-8696-1243c6e5dba3" providerId="ADAL" clId="{29DE512A-8C8F-442D-A3A0-85C1DF2F5581}" dt="2022-03-09T03:20:06.710" v="3032"/>
          <ac:spMkLst>
            <pc:docMk/>
            <pc:sldMk cId="4140208797" sldId="307"/>
            <ac:spMk id="9" creationId="{37FB1C5D-DD18-454F-9E77-D3F70FF36F7C}"/>
          </ac:spMkLst>
        </pc:spChg>
        <pc:spChg chg="add del mod">
          <ac:chgData name="Nguyen, Mike (MU-Student)" userId="721ad6a0-91ab-4550-8696-1243c6e5dba3" providerId="ADAL" clId="{29DE512A-8C8F-442D-A3A0-85C1DF2F5581}" dt="2022-03-09T03:20:32.260" v="3036" actId="21"/>
          <ac:spMkLst>
            <pc:docMk/>
            <pc:sldMk cId="4140208797" sldId="307"/>
            <ac:spMk id="10" creationId="{EAB343A8-40B3-4F44-B55D-EC6862FEE9B2}"/>
          </ac:spMkLst>
        </pc:spChg>
        <pc:spChg chg="add del mod">
          <ac:chgData name="Nguyen, Mike (MU-Student)" userId="721ad6a0-91ab-4550-8696-1243c6e5dba3" providerId="ADAL" clId="{29DE512A-8C8F-442D-A3A0-85C1DF2F5581}" dt="2022-03-09T03:20:32.260" v="3036" actId="21"/>
          <ac:spMkLst>
            <pc:docMk/>
            <pc:sldMk cId="4140208797" sldId="307"/>
            <ac:spMk id="11" creationId="{A64AE2BF-DFF5-432D-A291-121C9F3916CF}"/>
          </ac:spMkLst>
        </pc:spChg>
        <pc:spChg chg="add del mod">
          <ac:chgData name="Nguyen, Mike (MU-Student)" userId="721ad6a0-91ab-4550-8696-1243c6e5dba3" providerId="ADAL" clId="{29DE512A-8C8F-442D-A3A0-85C1DF2F5581}" dt="2022-03-09T03:20:32.260" v="3036" actId="21"/>
          <ac:spMkLst>
            <pc:docMk/>
            <pc:sldMk cId="4140208797" sldId="307"/>
            <ac:spMk id="12" creationId="{710EBBC3-DF63-4E6E-8B44-035C5B4B7609}"/>
          </ac:spMkLst>
        </pc:spChg>
        <pc:spChg chg="add del mod">
          <ac:chgData name="Nguyen, Mike (MU-Student)" userId="721ad6a0-91ab-4550-8696-1243c6e5dba3" providerId="ADAL" clId="{29DE512A-8C8F-442D-A3A0-85C1DF2F5581}" dt="2022-03-09T03:20:32.260" v="3036" actId="21"/>
          <ac:spMkLst>
            <pc:docMk/>
            <pc:sldMk cId="4140208797" sldId="307"/>
            <ac:spMk id="13" creationId="{549E7546-936A-4965-A025-5BC01B329B06}"/>
          </ac:spMkLst>
        </pc:spChg>
        <pc:spChg chg="add del mod">
          <ac:chgData name="Nguyen, Mike (MU-Student)" userId="721ad6a0-91ab-4550-8696-1243c6e5dba3" providerId="ADAL" clId="{29DE512A-8C8F-442D-A3A0-85C1DF2F5581}" dt="2022-03-09T03:20:32.260" v="3036" actId="21"/>
          <ac:spMkLst>
            <pc:docMk/>
            <pc:sldMk cId="4140208797" sldId="307"/>
            <ac:spMk id="14" creationId="{DBE648EE-49D3-4F0A-8E71-59B226A75F17}"/>
          </ac:spMkLst>
        </pc:spChg>
        <pc:spChg chg="add mod">
          <ac:chgData name="Nguyen, Mike (MU-Student)" userId="721ad6a0-91ab-4550-8696-1243c6e5dba3" providerId="ADAL" clId="{29DE512A-8C8F-442D-A3A0-85C1DF2F5581}" dt="2022-03-09T03:20:35.664" v="3038" actId="164"/>
          <ac:spMkLst>
            <pc:docMk/>
            <pc:sldMk cId="4140208797" sldId="307"/>
            <ac:spMk id="15" creationId="{30655007-51F4-4789-B6FC-708211B36243}"/>
          </ac:spMkLst>
        </pc:spChg>
        <pc:spChg chg="add mod">
          <ac:chgData name="Nguyen, Mike (MU-Student)" userId="721ad6a0-91ab-4550-8696-1243c6e5dba3" providerId="ADAL" clId="{29DE512A-8C8F-442D-A3A0-85C1DF2F5581}" dt="2022-03-09T03:20:35.664" v="3038" actId="164"/>
          <ac:spMkLst>
            <pc:docMk/>
            <pc:sldMk cId="4140208797" sldId="307"/>
            <ac:spMk id="16" creationId="{2737F453-3716-4ABE-9CF7-72D6503AB866}"/>
          </ac:spMkLst>
        </pc:spChg>
        <pc:spChg chg="add mod">
          <ac:chgData name="Nguyen, Mike (MU-Student)" userId="721ad6a0-91ab-4550-8696-1243c6e5dba3" providerId="ADAL" clId="{29DE512A-8C8F-442D-A3A0-85C1DF2F5581}" dt="2022-03-09T03:20:35.664" v="3038" actId="164"/>
          <ac:spMkLst>
            <pc:docMk/>
            <pc:sldMk cId="4140208797" sldId="307"/>
            <ac:spMk id="17" creationId="{41F96610-8807-46E3-8D7E-3250D4DCDEF2}"/>
          </ac:spMkLst>
        </pc:spChg>
        <pc:spChg chg="add mod">
          <ac:chgData name="Nguyen, Mike (MU-Student)" userId="721ad6a0-91ab-4550-8696-1243c6e5dba3" providerId="ADAL" clId="{29DE512A-8C8F-442D-A3A0-85C1DF2F5581}" dt="2022-03-09T03:20:35.664" v="3038" actId="164"/>
          <ac:spMkLst>
            <pc:docMk/>
            <pc:sldMk cId="4140208797" sldId="307"/>
            <ac:spMk id="18" creationId="{6C8862BA-4662-4A7E-9CA9-EEB7A70F0AEF}"/>
          </ac:spMkLst>
        </pc:spChg>
        <pc:spChg chg="add mod">
          <ac:chgData name="Nguyen, Mike (MU-Student)" userId="721ad6a0-91ab-4550-8696-1243c6e5dba3" providerId="ADAL" clId="{29DE512A-8C8F-442D-A3A0-85C1DF2F5581}" dt="2022-03-09T03:20:35.664" v="3038" actId="164"/>
          <ac:spMkLst>
            <pc:docMk/>
            <pc:sldMk cId="4140208797" sldId="307"/>
            <ac:spMk id="19" creationId="{90215AE2-29E7-4718-8466-68AF56C66E9F}"/>
          </ac:spMkLst>
        </pc:spChg>
        <pc:grpChg chg="add mod">
          <ac:chgData name="Nguyen, Mike (MU-Student)" userId="721ad6a0-91ab-4550-8696-1243c6e5dba3" providerId="ADAL" clId="{29DE512A-8C8F-442D-A3A0-85C1DF2F5581}" dt="2022-03-09T03:20:35.664" v="3038" actId="164"/>
          <ac:grpSpMkLst>
            <pc:docMk/>
            <pc:sldMk cId="4140208797" sldId="307"/>
            <ac:grpSpMk id="20" creationId="{B3F58A46-B39F-4BC1-8ED2-8C21B081762F}"/>
          </ac:grpSpMkLst>
        </pc:grpChg>
        <pc:graphicFrameChg chg="mod">
          <ac:chgData name="Nguyen, Mike (MU-Student)" userId="721ad6a0-91ab-4550-8696-1243c6e5dba3" providerId="ADAL" clId="{29DE512A-8C8F-442D-A3A0-85C1DF2F5581}" dt="2022-03-14T20:43:04.067" v="7219"/>
          <ac:graphicFrameMkLst>
            <pc:docMk/>
            <pc:sldMk cId="4140208797" sldId="307"/>
            <ac:graphicFrameMk id="4" creationId="{0F1CCFB7-4BB4-4861-A633-D2819C24BDE8}"/>
          </ac:graphicFrameMkLst>
        </pc:graphicFrameChg>
        <pc:picChg chg="add del">
          <ac:chgData name="Nguyen, Mike (MU-Student)" userId="721ad6a0-91ab-4550-8696-1243c6e5dba3" providerId="ADAL" clId="{29DE512A-8C8F-442D-A3A0-85C1DF2F5581}" dt="2022-03-09T03:19:32.504" v="3024"/>
          <ac:picMkLst>
            <pc:docMk/>
            <pc:sldMk cId="4140208797" sldId="307"/>
            <ac:picMk id="3" creationId="{349DF7EF-FE43-4BE5-B9D2-E2EAF129ED55}"/>
          </ac:picMkLst>
        </pc:picChg>
      </pc:sldChg>
      <pc:sldChg chg="addSp delSp del mod">
        <pc:chgData name="Nguyen, Mike (MU-Student)" userId="721ad6a0-91ab-4550-8696-1243c6e5dba3" providerId="ADAL" clId="{29DE512A-8C8F-442D-A3A0-85C1DF2F5581}" dt="2022-03-09T03:20:45.024" v="3040" actId="47"/>
        <pc:sldMkLst>
          <pc:docMk/>
          <pc:sldMk cId="1060805760" sldId="308"/>
        </pc:sldMkLst>
        <pc:spChg chg="del">
          <ac:chgData name="Nguyen, Mike (MU-Student)" userId="721ad6a0-91ab-4550-8696-1243c6e5dba3" providerId="ADAL" clId="{29DE512A-8C8F-442D-A3A0-85C1DF2F5581}" dt="2022-03-09T03:20:03.087" v="3030" actId="21"/>
          <ac:spMkLst>
            <pc:docMk/>
            <pc:sldMk cId="1060805760" sldId="308"/>
            <ac:spMk id="4" creationId="{CB2CF139-1804-4C69-A286-175310F318F1}"/>
          </ac:spMkLst>
        </pc:spChg>
        <pc:spChg chg="add del">
          <ac:chgData name="Nguyen, Mike (MU-Student)" userId="721ad6a0-91ab-4550-8696-1243c6e5dba3" providerId="ADAL" clId="{29DE512A-8C8F-442D-A3A0-85C1DF2F5581}" dt="2022-03-09T03:20:03.087" v="3030" actId="21"/>
          <ac:spMkLst>
            <pc:docMk/>
            <pc:sldMk cId="1060805760" sldId="308"/>
            <ac:spMk id="5" creationId="{DBB1BE48-21D7-4438-A046-1E69530AF080}"/>
          </ac:spMkLst>
        </pc:spChg>
        <pc:spChg chg="add del">
          <ac:chgData name="Nguyen, Mike (MU-Student)" userId="721ad6a0-91ab-4550-8696-1243c6e5dba3" providerId="ADAL" clId="{29DE512A-8C8F-442D-A3A0-85C1DF2F5581}" dt="2022-03-09T03:20:03.087" v="3030" actId="21"/>
          <ac:spMkLst>
            <pc:docMk/>
            <pc:sldMk cId="1060805760" sldId="308"/>
            <ac:spMk id="6" creationId="{F678EF02-ABFD-41EB-AE9B-3211507A66D8}"/>
          </ac:spMkLst>
        </pc:spChg>
        <pc:spChg chg="del">
          <ac:chgData name="Nguyen, Mike (MU-Student)" userId="721ad6a0-91ab-4550-8696-1243c6e5dba3" providerId="ADAL" clId="{29DE512A-8C8F-442D-A3A0-85C1DF2F5581}" dt="2022-03-09T03:20:03.087" v="3030" actId="21"/>
          <ac:spMkLst>
            <pc:docMk/>
            <pc:sldMk cId="1060805760" sldId="308"/>
            <ac:spMk id="7" creationId="{2BD7184E-D263-4292-8783-507D958DF984}"/>
          </ac:spMkLst>
        </pc:spChg>
        <pc:spChg chg="add del">
          <ac:chgData name="Nguyen, Mike (MU-Student)" userId="721ad6a0-91ab-4550-8696-1243c6e5dba3" providerId="ADAL" clId="{29DE512A-8C8F-442D-A3A0-85C1DF2F5581}" dt="2022-03-09T03:20:03.087" v="3030" actId="21"/>
          <ac:spMkLst>
            <pc:docMk/>
            <pc:sldMk cId="1060805760" sldId="308"/>
            <ac:spMk id="11" creationId="{6828DAE6-CDA4-465B-B23E-E4992506AE27}"/>
          </ac:spMkLst>
        </pc:spChg>
      </pc:sldChg>
      <pc:sldChg chg="addSp delSp modSp mod modShow">
        <pc:chgData name="Nguyen, Mike (MU-Student)" userId="721ad6a0-91ab-4550-8696-1243c6e5dba3" providerId="ADAL" clId="{29DE512A-8C8F-442D-A3A0-85C1DF2F5581}" dt="2022-03-23T21:14:51.440" v="9869" actId="1076"/>
        <pc:sldMkLst>
          <pc:docMk/>
          <pc:sldMk cId="1601998375" sldId="309"/>
        </pc:sldMkLst>
        <pc:spChg chg="mod">
          <ac:chgData name="Nguyen, Mike (MU-Student)" userId="721ad6a0-91ab-4550-8696-1243c6e5dba3" providerId="ADAL" clId="{29DE512A-8C8F-442D-A3A0-85C1DF2F5581}" dt="2022-03-23T21:14:51.440" v="9869" actId="1076"/>
          <ac:spMkLst>
            <pc:docMk/>
            <pc:sldMk cId="1601998375" sldId="309"/>
            <ac:spMk id="2" creationId="{F8A89696-517B-4041-8694-6A9BC2D3FFA8}"/>
          </ac:spMkLst>
        </pc:spChg>
        <pc:spChg chg="mod">
          <ac:chgData name="Nguyen, Mike (MU-Student)" userId="721ad6a0-91ab-4550-8696-1243c6e5dba3" providerId="ADAL" clId="{29DE512A-8C8F-442D-A3A0-85C1DF2F5581}" dt="2022-03-23T20:53:29.723" v="7843" actId="1076"/>
          <ac:spMkLst>
            <pc:docMk/>
            <pc:sldMk cId="1601998375" sldId="309"/>
            <ac:spMk id="3" creationId="{E9E24174-8837-43B0-B3D0-E00396BBD022}"/>
          </ac:spMkLst>
        </pc:spChg>
        <pc:spChg chg="mod">
          <ac:chgData name="Nguyen, Mike (MU-Student)" userId="721ad6a0-91ab-4550-8696-1243c6e5dba3" providerId="ADAL" clId="{29DE512A-8C8F-442D-A3A0-85C1DF2F5581}" dt="2022-03-23T20:53:31.724" v="7845" actId="1076"/>
          <ac:spMkLst>
            <pc:docMk/>
            <pc:sldMk cId="1601998375" sldId="309"/>
            <ac:spMk id="5" creationId="{EADB2FD3-1795-48B4-8E72-DCB7C36EE416}"/>
          </ac:spMkLst>
        </pc:spChg>
        <pc:spChg chg="add del">
          <ac:chgData name="Nguyen, Mike (MU-Student)" userId="721ad6a0-91ab-4550-8696-1243c6e5dba3" providerId="ADAL" clId="{29DE512A-8C8F-442D-A3A0-85C1DF2F5581}" dt="2022-03-23T20:54:24.430" v="7858" actId="21"/>
          <ac:spMkLst>
            <pc:docMk/>
            <pc:sldMk cId="1601998375" sldId="309"/>
            <ac:spMk id="7" creationId="{6BBAC102-8E48-46C5-B765-9EE62EBDD86C}"/>
          </ac:spMkLst>
        </pc:spChg>
        <pc:spChg chg="add del">
          <ac:chgData name="Nguyen, Mike (MU-Student)" userId="721ad6a0-91ab-4550-8696-1243c6e5dba3" providerId="ADAL" clId="{29DE512A-8C8F-442D-A3A0-85C1DF2F5581}" dt="2022-03-23T20:54:24.430" v="7858" actId="21"/>
          <ac:spMkLst>
            <pc:docMk/>
            <pc:sldMk cId="1601998375" sldId="309"/>
            <ac:spMk id="8" creationId="{3E842BC4-D34A-4BA1-B766-74C732053FC1}"/>
          </ac:spMkLst>
        </pc:spChg>
        <pc:spChg chg="add del">
          <ac:chgData name="Nguyen, Mike (MU-Student)" userId="721ad6a0-91ab-4550-8696-1243c6e5dba3" providerId="ADAL" clId="{29DE512A-8C8F-442D-A3A0-85C1DF2F5581}" dt="2022-03-23T20:54:24.430" v="7858" actId="21"/>
          <ac:spMkLst>
            <pc:docMk/>
            <pc:sldMk cId="1601998375" sldId="309"/>
            <ac:spMk id="9" creationId="{FF63557B-6024-4D33-95C4-A6D3E7846594}"/>
          </ac:spMkLst>
        </pc:spChg>
        <pc:spChg chg="add del">
          <ac:chgData name="Nguyen, Mike (MU-Student)" userId="721ad6a0-91ab-4550-8696-1243c6e5dba3" providerId="ADAL" clId="{29DE512A-8C8F-442D-A3A0-85C1DF2F5581}" dt="2022-03-23T20:54:24.430" v="7858" actId="21"/>
          <ac:spMkLst>
            <pc:docMk/>
            <pc:sldMk cId="1601998375" sldId="309"/>
            <ac:spMk id="11" creationId="{78992E5E-1DB2-463D-A42C-8CCAA06D7D09}"/>
          </ac:spMkLst>
        </pc:spChg>
        <pc:spChg chg="add del">
          <ac:chgData name="Nguyen, Mike (MU-Student)" userId="721ad6a0-91ab-4550-8696-1243c6e5dba3" providerId="ADAL" clId="{29DE512A-8C8F-442D-A3A0-85C1DF2F5581}" dt="2022-03-23T20:54:24.430" v="7858" actId="21"/>
          <ac:spMkLst>
            <pc:docMk/>
            <pc:sldMk cId="1601998375" sldId="309"/>
            <ac:spMk id="12" creationId="{1CD6F482-D730-4012-BC99-8B03EADA45B7}"/>
          </ac:spMkLst>
        </pc:spChg>
        <pc:spChg chg="add del mod">
          <ac:chgData name="Nguyen, Mike (MU-Student)" userId="721ad6a0-91ab-4550-8696-1243c6e5dba3" providerId="ADAL" clId="{29DE512A-8C8F-442D-A3A0-85C1DF2F5581}" dt="2022-03-23T20:56:20.979" v="8070" actId="20577"/>
          <ac:spMkLst>
            <pc:docMk/>
            <pc:sldMk cId="1601998375" sldId="309"/>
            <ac:spMk id="13" creationId="{E25E0E3A-8791-40D4-976B-3A10EA12ACED}"/>
          </ac:spMkLst>
        </pc:spChg>
        <pc:spChg chg="add del">
          <ac:chgData name="Nguyen, Mike (MU-Student)" userId="721ad6a0-91ab-4550-8696-1243c6e5dba3" providerId="ADAL" clId="{29DE512A-8C8F-442D-A3A0-85C1DF2F5581}" dt="2022-03-23T20:54:24.430" v="7858" actId="21"/>
          <ac:spMkLst>
            <pc:docMk/>
            <pc:sldMk cId="1601998375" sldId="309"/>
            <ac:spMk id="22" creationId="{D8933F75-A01F-46FD-B3C2-BC9DC2B9FA1B}"/>
          </ac:spMkLst>
        </pc:spChg>
        <pc:graphicFrameChg chg="add del">
          <ac:chgData name="Nguyen, Mike (MU-Student)" userId="721ad6a0-91ab-4550-8696-1243c6e5dba3" providerId="ADAL" clId="{29DE512A-8C8F-442D-A3A0-85C1DF2F5581}" dt="2022-03-23T20:54:24.430" v="7858" actId="21"/>
          <ac:graphicFrameMkLst>
            <pc:docMk/>
            <pc:sldMk cId="1601998375" sldId="309"/>
            <ac:graphicFrameMk id="30" creationId="{DAD321D4-72DB-4486-BF3F-0BC46C86C3A4}"/>
          </ac:graphicFrameMkLst>
        </pc:graphicFrameChg>
        <pc:cxnChg chg="add del mod">
          <ac:chgData name="Nguyen, Mike (MU-Student)" userId="721ad6a0-91ab-4550-8696-1243c6e5dba3" providerId="ADAL" clId="{29DE512A-8C8F-442D-A3A0-85C1DF2F5581}" dt="2022-03-23T20:54:24.430" v="7858" actId="21"/>
          <ac:cxnSpMkLst>
            <pc:docMk/>
            <pc:sldMk cId="1601998375" sldId="309"/>
            <ac:cxnSpMk id="15" creationId="{E4F93AA6-0D55-4265-88D9-491D65FE709B}"/>
          </ac:cxnSpMkLst>
        </pc:cxnChg>
        <pc:cxnChg chg="add del mod">
          <ac:chgData name="Nguyen, Mike (MU-Student)" userId="721ad6a0-91ab-4550-8696-1243c6e5dba3" providerId="ADAL" clId="{29DE512A-8C8F-442D-A3A0-85C1DF2F5581}" dt="2022-03-23T20:54:24.430" v="7858" actId="21"/>
          <ac:cxnSpMkLst>
            <pc:docMk/>
            <pc:sldMk cId="1601998375" sldId="309"/>
            <ac:cxnSpMk id="17" creationId="{1F1D6915-152D-428A-A937-550D2BA07DBB}"/>
          </ac:cxnSpMkLst>
        </pc:cxnChg>
        <pc:cxnChg chg="add del mod">
          <ac:chgData name="Nguyen, Mike (MU-Student)" userId="721ad6a0-91ab-4550-8696-1243c6e5dba3" providerId="ADAL" clId="{29DE512A-8C8F-442D-A3A0-85C1DF2F5581}" dt="2022-03-23T20:54:24.430" v="7858" actId="21"/>
          <ac:cxnSpMkLst>
            <pc:docMk/>
            <pc:sldMk cId="1601998375" sldId="309"/>
            <ac:cxnSpMk id="20" creationId="{96242F89-067D-4E6D-8880-A774C1300C1D}"/>
          </ac:cxnSpMkLst>
        </pc:cxnChg>
        <pc:cxnChg chg="add del mod">
          <ac:chgData name="Nguyen, Mike (MU-Student)" userId="721ad6a0-91ab-4550-8696-1243c6e5dba3" providerId="ADAL" clId="{29DE512A-8C8F-442D-A3A0-85C1DF2F5581}" dt="2022-03-23T20:54:24.430" v="7858" actId="21"/>
          <ac:cxnSpMkLst>
            <pc:docMk/>
            <pc:sldMk cId="1601998375" sldId="309"/>
            <ac:cxnSpMk id="43" creationId="{E17273DA-82BB-4CD3-8627-8AB131FFD92A}"/>
          </ac:cxnSpMkLst>
        </pc:cxnChg>
        <pc:cxnChg chg="add del mod">
          <ac:chgData name="Nguyen, Mike (MU-Student)" userId="721ad6a0-91ab-4550-8696-1243c6e5dba3" providerId="ADAL" clId="{29DE512A-8C8F-442D-A3A0-85C1DF2F5581}" dt="2022-03-23T20:54:24.430" v="7858" actId="21"/>
          <ac:cxnSpMkLst>
            <pc:docMk/>
            <pc:sldMk cId="1601998375" sldId="309"/>
            <ac:cxnSpMk id="45" creationId="{E6AC52E4-1D11-4792-AAF5-D5EB593CC86A}"/>
          </ac:cxnSpMkLst>
        </pc:cxnChg>
        <pc:cxnChg chg="add del mod">
          <ac:chgData name="Nguyen, Mike (MU-Student)" userId="721ad6a0-91ab-4550-8696-1243c6e5dba3" providerId="ADAL" clId="{29DE512A-8C8F-442D-A3A0-85C1DF2F5581}" dt="2022-03-23T20:54:24.430" v="7858" actId="21"/>
          <ac:cxnSpMkLst>
            <pc:docMk/>
            <pc:sldMk cId="1601998375" sldId="309"/>
            <ac:cxnSpMk id="47" creationId="{3BBFD6F5-06C9-40FB-8D83-DD0492B7B5FD}"/>
          </ac:cxnSpMkLst>
        </pc:cxnChg>
      </pc:sldChg>
      <pc:sldChg chg="del">
        <pc:chgData name="Nguyen, Mike (MU-Student)" userId="721ad6a0-91ab-4550-8696-1243c6e5dba3" providerId="ADAL" clId="{29DE512A-8C8F-442D-A3A0-85C1DF2F5581}" dt="2022-03-08T23:10:31.898" v="4" actId="47"/>
        <pc:sldMkLst>
          <pc:docMk/>
          <pc:sldMk cId="4128911782" sldId="310"/>
        </pc:sldMkLst>
      </pc:sldChg>
      <pc:sldChg chg="del">
        <pc:chgData name="Nguyen, Mike (MU-Student)" userId="721ad6a0-91ab-4550-8696-1243c6e5dba3" providerId="ADAL" clId="{29DE512A-8C8F-442D-A3A0-85C1DF2F5581}" dt="2022-03-08T23:10:27.508" v="1" actId="47"/>
        <pc:sldMkLst>
          <pc:docMk/>
          <pc:sldMk cId="3390557934" sldId="311"/>
        </pc:sldMkLst>
      </pc:sldChg>
      <pc:sldChg chg="del">
        <pc:chgData name="Nguyen, Mike (MU-Student)" userId="721ad6a0-91ab-4550-8696-1243c6e5dba3" providerId="ADAL" clId="{29DE512A-8C8F-442D-A3A0-85C1DF2F5581}" dt="2022-03-08T23:10:33.913" v="6" actId="47"/>
        <pc:sldMkLst>
          <pc:docMk/>
          <pc:sldMk cId="1596971493" sldId="312"/>
        </pc:sldMkLst>
      </pc:sldChg>
      <pc:sldChg chg="del mod modShow">
        <pc:chgData name="Nguyen, Mike (MU-Student)" userId="721ad6a0-91ab-4550-8696-1243c6e5dba3" providerId="ADAL" clId="{29DE512A-8C8F-442D-A3A0-85C1DF2F5581}" dt="2022-03-11T21:43:43.573" v="6112" actId="47"/>
        <pc:sldMkLst>
          <pc:docMk/>
          <pc:sldMk cId="425412902" sldId="313"/>
        </pc:sldMkLst>
      </pc:sldChg>
      <pc:sldChg chg="del mod ord modShow">
        <pc:chgData name="Nguyen, Mike (MU-Student)" userId="721ad6a0-91ab-4550-8696-1243c6e5dba3" providerId="ADAL" clId="{29DE512A-8C8F-442D-A3A0-85C1DF2F5581}" dt="2022-03-11T21:43:44.529" v="6113" actId="47"/>
        <pc:sldMkLst>
          <pc:docMk/>
          <pc:sldMk cId="644514456" sldId="314"/>
        </pc:sldMkLst>
      </pc:sldChg>
      <pc:sldChg chg="del">
        <pc:chgData name="Nguyen, Mike (MU-Student)" userId="721ad6a0-91ab-4550-8696-1243c6e5dba3" providerId="ADAL" clId="{29DE512A-8C8F-442D-A3A0-85C1DF2F5581}" dt="2022-03-11T21:42:25.896" v="6109" actId="47"/>
        <pc:sldMkLst>
          <pc:docMk/>
          <pc:sldMk cId="1950970353" sldId="315"/>
        </pc:sldMkLst>
      </pc:sldChg>
      <pc:sldChg chg="del">
        <pc:chgData name="Nguyen, Mike (MU-Student)" userId="721ad6a0-91ab-4550-8696-1243c6e5dba3" providerId="ADAL" clId="{29DE512A-8C8F-442D-A3A0-85C1DF2F5581}" dt="2022-03-09T03:23:03.325" v="3110" actId="47"/>
        <pc:sldMkLst>
          <pc:docMk/>
          <pc:sldMk cId="1451657501" sldId="316"/>
        </pc:sldMkLst>
      </pc:sldChg>
      <pc:sldChg chg="del">
        <pc:chgData name="Nguyen, Mike (MU-Student)" userId="721ad6a0-91ab-4550-8696-1243c6e5dba3" providerId="ADAL" clId="{29DE512A-8C8F-442D-A3A0-85C1DF2F5581}" dt="2022-03-08T23:10:32.853" v="5" actId="47"/>
        <pc:sldMkLst>
          <pc:docMk/>
          <pc:sldMk cId="4153613198" sldId="317"/>
        </pc:sldMkLst>
      </pc:sldChg>
      <pc:sldChg chg="del mod modShow">
        <pc:chgData name="Nguyen, Mike (MU-Student)" userId="721ad6a0-91ab-4550-8696-1243c6e5dba3" providerId="ADAL" clId="{29DE512A-8C8F-442D-A3A0-85C1DF2F5581}" dt="2022-03-09T02:21:48.324" v="194" actId="47"/>
        <pc:sldMkLst>
          <pc:docMk/>
          <pc:sldMk cId="3266223372" sldId="318"/>
        </pc:sldMkLst>
      </pc:sldChg>
      <pc:sldChg chg="addSp delSp modSp mod modNotesTx">
        <pc:chgData name="Nguyen, Mike (MU-Student)" userId="721ad6a0-91ab-4550-8696-1243c6e5dba3" providerId="ADAL" clId="{29DE512A-8C8F-442D-A3A0-85C1DF2F5581}" dt="2022-03-24T02:40:35.883" v="12914" actId="20577"/>
        <pc:sldMkLst>
          <pc:docMk/>
          <pc:sldMk cId="3695959768" sldId="319"/>
        </pc:sldMkLst>
        <pc:spChg chg="mod">
          <ac:chgData name="Nguyen, Mike (MU-Student)" userId="721ad6a0-91ab-4550-8696-1243c6e5dba3" providerId="ADAL" clId="{29DE512A-8C8F-442D-A3A0-85C1DF2F5581}" dt="2022-03-09T03:22:01.903" v="3100" actId="164"/>
          <ac:spMkLst>
            <pc:docMk/>
            <pc:sldMk cId="3695959768" sldId="319"/>
            <ac:spMk id="6" creationId="{C7F0A256-621B-4BE5-856A-B136DBC102FF}"/>
          </ac:spMkLst>
        </pc:spChg>
        <pc:spChg chg="mod">
          <ac:chgData name="Nguyen, Mike (MU-Student)" userId="721ad6a0-91ab-4550-8696-1243c6e5dba3" providerId="ADAL" clId="{29DE512A-8C8F-442D-A3A0-85C1DF2F5581}" dt="2022-03-09T03:22:01.903" v="3100" actId="164"/>
          <ac:spMkLst>
            <pc:docMk/>
            <pc:sldMk cId="3695959768" sldId="319"/>
            <ac:spMk id="7" creationId="{421DFE9B-3F15-456D-A012-E6724C698578}"/>
          </ac:spMkLst>
        </pc:spChg>
        <pc:spChg chg="mod">
          <ac:chgData name="Nguyen, Mike (MU-Student)" userId="721ad6a0-91ab-4550-8696-1243c6e5dba3" providerId="ADAL" clId="{29DE512A-8C8F-442D-A3A0-85C1DF2F5581}" dt="2022-03-09T03:22:01.903" v="3100" actId="164"/>
          <ac:spMkLst>
            <pc:docMk/>
            <pc:sldMk cId="3695959768" sldId="319"/>
            <ac:spMk id="8" creationId="{FB117331-80A8-4C0B-85F6-4BB85BE6D726}"/>
          </ac:spMkLst>
        </pc:spChg>
        <pc:spChg chg="mod">
          <ac:chgData name="Nguyen, Mike (MU-Student)" userId="721ad6a0-91ab-4550-8696-1243c6e5dba3" providerId="ADAL" clId="{29DE512A-8C8F-442D-A3A0-85C1DF2F5581}" dt="2022-03-09T03:22:01.903" v="3100" actId="164"/>
          <ac:spMkLst>
            <pc:docMk/>
            <pc:sldMk cId="3695959768" sldId="319"/>
            <ac:spMk id="10" creationId="{577AC2AF-FA86-4D75-89E9-FE8AEDC96C83}"/>
          </ac:spMkLst>
        </pc:spChg>
        <pc:spChg chg="mod">
          <ac:chgData name="Nguyen, Mike (MU-Student)" userId="721ad6a0-91ab-4550-8696-1243c6e5dba3" providerId="ADAL" clId="{29DE512A-8C8F-442D-A3A0-85C1DF2F5581}" dt="2022-03-09T03:22:01.903" v="3100" actId="164"/>
          <ac:spMkLst>
            <pc:docMk/>
            <pc:sldMk cId="3695959768" sldId="319"/>
            <ac:spMk id="13" creationId="{1623F028-D63C-4183-9E86-B780C85957A0}"/>
          </ac:spMkLst>
        </pc:spChg>
        <pc:spChg chg="mod">
          <ac:chgData name="Nguyen, Mike (MU-Student)" userId="721ad6a0-91ab-4550-8696-1243c6e5dba3" providerId="ADAL" clId="{29DE512A-8C8F-442D-A3A0-85C1DF2F5581}" dt="2022-03-09T03:22:01.903" v="3100" actId="164"/>
          <ac:spMkLst>
            <pc:docMk/>
            <pc:sldMk cId="3695959768" sldId="319"/>
            <ac:spMk id="14" creationId="{5915635C-64A8-4D5B-A89C-5DFA9E08365C}"/>
          </ac:spMkLst>
        </pc:spChg>
        <pc:spChg chg="mod">
          <ac:chgData name="Nguyen, Mike (MU-Student)" userId="721ad6a0-91ab-4550-8696-1243c6e5dba3" providerId="ADAL" clId="{29DE512A-8C8F-442D-A3A0-85C1DF2F5581}" dt="2022-03-09T03:22:01.903" v="3100" actId="164"/>
          <ac:spMkLst>
            <pc:docMk/>
            <pc:sldMk cId="3695959768" sldId="319"/>
            <ac:spMk id="22" creationId="{AFFE8E39-34CC-42B0-9786-104AE5FE9EF9}"/>
          </ac:spMkLst>
        </pc:spChg>
        <pc:spChg chg="mod">
          <ac:chgData name="Nguyen, Mike (MU-Student)" userId="721ad6a0-91ab-4550-8696-1243c6e5dba3" providerId="ADAL" clId="{29DE512A-8C8F-442D-A3A0-85C1DF2F5581}" dt="2022-03-09T03:22:01.903" v="3100" actId="164"/>
          <ac:spMkLst>
            <pc:docMk/>
            <pc:sldMk cId="3695959768" sldId="319"/>
            <ac:spMk id="23" creationId="{10252793-40EB-47DE-BD3C-4EE71F22B62C}"/>
          </ac:spMkLst>
        </pc:spChg>
        <pc:spChg chg="mod">
          <ac:chgData name="Nguyen, Mike (MU-Student)" userId="721ad6a0-91ab-4550-8696-1243c6e5dba3" providerId="ADAL" clId="{29DE512A-8C8F-442D-A3A0-85C1DF2F5581}" dt="2022-03-09T03:22:01.903" v="3100" actId="164"/>
          <ac:spMkLst>
            <pc:docMk/>
            <pc:sldMk cId="3695959768" sldId="319"/>
            <ac:spMk id="24" creationId="{6DD9771E-9DEC-4E4B-85AD-F081B44FC627}"/>
          </ac:spMkLst>
        </pc:spChg>
        <pc:spChg chg="mod">
          <ac:chgData name="Nguyen, Mike (MU-Student)" userId="721ad6a0-91ab-4550-8696-1243c6e5dba3" providerId="ADAL" clId="{29DE512A-8C8F-442D-A3A0-85C1DF2F5581}" dt="2022-03-09T03:22:01.903" v="3100" actId="164"/>
          <ac:spMkLst>
            <pc:docMk/>
            <pc:sldMk cId="3695959768" sldId="319"/>
            <ac:spMk id="25" creationId="{CB4E9DCB-C221-4416-B913-C636E394F3D4}"/>
          </ac:spMkLst>
        </pc:spChg>
        <pc:spChg chg="mod">
          <ac:chgData name="Nguyen, Mike (MU-Student)" userId="721ad6a0-91ab-4550-8696-1243c6e5dba3" providerId="ADAL" clId="{29DE512A-8C8F-442D-A3A0-85C1DF2F5581}" dt="2022-03-09T03:22:01.903" v="3100" actId="164"/>
          <ac:spMkLst>
            <pc:docMk/>
            <pc:sldMk cId="3695959768" sldId="319"/>
            <ac:spMk id="26" creationId="{7CDB664A-DAEA-428B-95C8-2A04FAFB1378}"/>
          </ac:spMkLst>
        </pc:spChg>
        <pc:spChg chg="mod">
          <ac:chgData name="Nguyen, Mike (MU-Student)" userId="721ad6a0-91ab-4550-8696-1243c6e5dba3" providerId="ADAL" clId="{29DE512A-8C8F-442D-A3A0-85C1DF2F5581}" dt="2022-03-09T03:22:01.903" v="3100" actId="164"/>
          <ac:spMkLst>
            <pc:docMk/>
            <pc:sldMk cId="3695959768" sldId="319"/>
            <ac:spMk id="27" creationId="{2DAEC569-BBCF-47FB-A956-42CB14D1C0EC}"/>
          </ac:spMkLst>
        </pc:spChg>
        <pc:spChg chg="mod">
          <ac:chgData name="Nguyen, Mike (MU-Student)" userId="721ad6a0-91ab-4550-8696-1243c6e5dba3" providerId="ADAL" clId="{29DE512A-8C8F-442D-A3A0-85C1DF2F5581}" dt="2022-03-09T03:22:01.903" v="3100" actId="164"/>
          <ac:spMkLst>
            <pc:docMk/>
            <pc:sldMk cId="3695959768" sldId="319"/>
            <ac:spMk id="28" creationId="{F3D0BE03-5C77-43A5-80B0-0E7C49BDAC5F}"/>
          </ac:spMkLst>
        </pc:spChg>
        <pc:spChg chg="del">
          <ac:chgData name="Nguyen, Mike (MU-Student)" userId="721ad6a0-91ab-4550-8696-1243c6e5dba3" providerId="ADAL" clId="{29DE512A-8C8F-442D-A3A0-85C1DF2F5581}" dt="2022-03-09T03:21:16.982" v="3041" actId="478"/>
          <ac:spMkLst>
            <pc:docMk/>
            <pc:sldMk cId="3695959768" sldId="319"/>
            <ac:spMk id="43" creationId="{9B826367-3011-484C-A45E-C9ADFA633176}"/>
          </ac:spMkLst>
        </pc:spChg>
        <pc:spChg chg="add del mod">
          <ac:chgData name="Nguyen, Mike (MU-Student)" userId="721ad6a0-91ab-4550-8696-1243c6e5dba3" providerId="ADAL" clId="{29DE512A-8C8F-442D-A3A0-85C1DF2F5581}" dt="2022-03-09T03:21:37.462" v="3096"/>
          <ac:spMkLst>
            <pc:docMk/>
            <pc:sldMk cId="3695959768" sldId="319"/>
            <ac:spMk id="45" creationId="{92D2CEBB-40F0-414B-B684-92D673CAC2EC}"/>
          </ac:spMkLst>
        </pc:spChg>
        <pc:spChg chg="add del mod">
          <ac:chgData name="Nguyen, Mike (MU-Student)" userId="721ad6a0-91ab-4550-8696-1243c6e5dba3" providerId="ADAL" clId="{29DE512A-8C8F-442D-A3A0-85C1DF2F5581}" dt="2022-03-09T03:21:49.040" v="3099"/>
          <ac:spMkLst>
            <pc:docMk/>
            <pc:sldMk cId="3695959768" sldId="319"/>
            <ac:spMk id="47" creationId="{B9972484-814F-4F5E-A410-5FB829588BFD}"/>
          </ac:spMkLst>
        </pc:spChg>
        <pc:spChg chg="add mod">
          <ac:chgData name="Nguyen, Mike (MU-Student)" userId="721ad6a0-91ab-4550-8696-1243c6e5dba3" providerId="ADAL" clId="{29DE512A-8C8F-442D-A3A0-85C1DF2F5581}" dt="2022-03-11T21:42:07.656" v="6107" actId="313"/>
          <ac:spMkLst>
            <pc:docMk/>
            <pc:sldMk cId="3695959768" sldId="319"/>
            <ac:spMk id="48" creationId="{F377C5F3-450A-47D5-84CC-B52D31285B88}"/>
          </ac:spMkLst>
        </pc:spChg>
        <pc:spChg chg="mod">
          <ac:chgData name="Nguyen, Mike (MU-Student)" userId="721ad6a0-91ab-4550-8696-1243c6e5dba3" providerId="ADAL" clId="{29DE512A-8C8F-442D-A3A0-85C1DF2F5581}" dt="2022-03-09T03:22:01.903" v="3100" actId="164"/>
          <ac:spMkLst>
            <pc:docMk/>
            <pc:sldMk cId="3695959768" sldId="319"/>
            <ac:spMk id="53" creationId="{4294475C-CDE8-4C39-8DFD-FD87BF645183}"/>
          </ac:spMkLst>
        </pc:spChg>
        <pc:spChg chg="mod">
          <ac:chgData name="Nguyen, Mike (MU-Student)" userId="721ad6a0-91ab-4550-8696-1243c6e5dba3" providerId="ADAL" clId="{29DE512A-8C8F-442D-A3A0-85C1DF2F5581}" dt="2022-03-09T03:22:01.903" v="3100" actId="164"/>
          <ac:spMkLst>
            <pc:docMk/>
            <pc:sldMk cId="3695959768" sldId="319"/>
            <ac:spMk id="54" creationId="{D5036C4A-4FFF-41CF-AFB5-D884BFB73B6E}"/>
          </ac:spMkLst>
        </pc:spChg>
        <pc:spChg chg="mod">
          <ac:chgData name="Nguyen, Mike (MU-Student)" userId="721ad6a0-91ab-4550-8696-1243c6e5dba3" providerId="ADAL" clId="{29DE512A-8C8F-442D-A3A0-85C1DF2F5581}" dt="2022-03-09T03:22:01.903" v="3100" actId="164"/>
          <ac:spMkLst>
            <pc:docMk/>
            <pc:sldMk cId="3695959768" sldId="319"/>
            <ac:spMk id="55" creationId="{1C96AD74-3BD9-492A-815D-ABB1FCEF2B61}"/>
          </ac:spMkLst>
        </pc:spChg>
        <pc:spChg chg="mod">
          <ac:chgData name="Nguyen, Mike (MU-Student)" userId="721ad6a0-91ab-4550-8696-1243c6e5dba3" providerId="ADAL" clId="{29DE512A-8C8F-442D-A3A0-85C1DF2F5581}" dt="2022-03-09T03:22:01.903" v="3100" actId="164"/>
          <ac:spMkLst>
            <pc:docMk/>
            <pc:sldMk cId="3695959768" sldId="319"/>
            <ac:spMk id="77" creationId="{1C890D9A-2BC8-449F-9960-87F5C3E40D07}"/>
          </ac:spMkLst>
        </pc:spChg>
        <pc:spChg chg="mod">
          <ac:chgData name="Nguyen, Mike (MU-Student)" userId="721ad6a0-91ab-4550-8696-1243c6e5dba3" providerId="ADAL" clId="{29DE512A-8C8F-442D-A3A0-85C1DF2F5581}" dt="2022-03-09T03:22:01.903" v="3100" actId="164"/>
          <ac:spMkLst>
            <pc:docMk/>
            <pc:sldMk cId="3695959768" sldId="319"/>
            <ac:spMk id="85" creationId="{9030AFB0-90EE-4D0D-8ED0-DF86C64FA5C3}"/>
          </ac:spMkLst>
        </pc:spChg>
        <pc:spChg chg="mod">
          <ac:chgData name="Nguyen, Mike (MU-Student)" userId="721ad6a0-91ab-4550-8696-1243c6e5dba3" providerId="ADAL" clId="{29DE512A-8C8F-442D-A3A0-85C1DF2F5581}" dt="2022-03-09T03:22:01.903" v="3100" actId="164"/>
          <ac:spMkLst>
            <pc:docMk/>
            <pc:sldMk cId="3695959768" sldId="319"/>
            <ac:spMk id="94" creationId="{17901898-F3D4-435C-ADAE-AAF0FD7747FC}"/>
          </ac:spMkLst>
        </pc:spChg>
        <pc:grpChg chg="add mod">
          <ac:chgData name="Nguyen, Mike (MU-Student)" userId="721ad6a0-91ab-4550-8696-1243c6e5dba3" providerId="ADAL" clId="{29DE512A-8C8F-442D-A3A0-85C1DF2F5581}" dt="2022-03-23T21:36:31.972" v="10181" actId="1076"/>
          <ac:grpSpMkLst>
            <pc:docMk/>
            <pc:sldMk cId="3695959768" sldId="319"/>
            <ac:grpSpMk id="2" creationId="{010F1681-AF98-4B8C-B01B-DD522F77256B}"/>
          </ac:grpSpMkLst>
        </pc:grpChg>
        <pc:cxnChg chg="mod">
          <ac:chgData name="Nguyen, Mike (MU-Student)" userId="721ad6a0-91ab-4550-8696-1243c6e5dba3" providerId="ADAL" clId="{29DE512A-8C8F-442D-A3A0-85C1DF2F5581}" dt="2022-03-09T03:22:01.903" v="3100" actId="164"/>
          <ac:cxnSpMkLst>
            <pc:docMk/>
            <pc:sldMk cId="3695959768" sldId="319"/>
            <ac:cxnSpMk id="16" creationId="{7932095D-200C-4761-A6AB-1F85282C9D71}"/>
          </ac:cxnSpMkLst>
        </pc:cxnChg>
        <pc:cxnChg chg="mod">
          <ac:chgData name="Nguyen, Mike (MU-Student)" userId="721ad6a0-91ab-4550-8696-1243c6e5dba3" providerId="ADAL" clId="{29DE512A-8C8F-442D-A3A0-85C1DF2F5581}" dt="2022-03-09T03:22:01.903" v="3100" actId="164"/>
          <ac:cxnSpMkLst>
            <pc:docMk/>
            <pc:sldMk cId="3695959768" sldId="319"/>
            <ac:cxnSpMk id="18" creationId="{90A7FF4A-0458-4A81-8F5D-CAF5FB2E0DF8}"/>
          </ac:cxnSpMkLst>
        </pc:cxnChg>
        <pc:cxnChg chg="mod">
          <ac:chgData name="Nguyen, Mike (MU-Student)" userId="721ad6a0-91ab-4550-8696-1243c6e5dba3" providerId="ADAL" clId="{29DE512A-8C8F-442D-A3A0-85C1DF2F5581}" dt="2022-03-09T03:22:01.903" v="3100" actId="164"/>
          <ac:cxnSpMkLst>
            <pc:docMk/>
            <pc:sldMk cId="3695959768" sldId="319"/>
            <ac:cxnSpMk id="20" creationId="{F7CD6DC2-D9E8-4BA2-9CCF-0C0EBD13C73E}"/>
          </ac:cxnSpMkLst>
        </pc:cxnChg>
        <pc:cxnChg chg="mod">
          <ac:chgData name="Nguyen, Mike (MU-Student)" userId="721ad6a0-91ab-4550-8696-1243c6e5dba3" providerId="ADAL" clId="{29DE512A-8C8F-442D-A3A0-85C1DF2F5581}" dt="2022-03-09T03:22:01.903" v="3100" actId="164"/>
          <ac:cxnSpMkLst>
            <pc:docMk/>
            <pc:sldMk cId="3695959768" sldId="319"/>
            <ac:cxnSpMk id="30" creationId="{5C03C6B4-DF1B-4591-8721-AE0EF4CAE61C}"/>
          </ac:cxnSpMkLst>
        </pc:cxnChg>
        <pc:cxnChg chg="mod">
          <ac:chgData name="Nguyen, Mike (MU-Student)" userId="721ad6a0-91ab-4550-8696-1243c6e5dba3" providerId="ADAL" clId="{29DE512A-8C8F-442D-A3A0-85C1DF2F5581}" dt="2022-03-09T03:22:01.903" v="3100" actId="164"/>
          <ac:cxnSpMkLst>
            <pc:docMk/>
            <pc:sldMk cId="3695959768" sldId="319"/>
            <ac:cxnSpMk id="32" creationId="{02AAE2DD-BC2D-46C2-B3B3-1E6D408BCA5C}"/>
          </ac:cxnSpMkLst>
        </pc:cxnChg>
        <pc:cxnChg chg="mod">
          <ac:chgData name="Nguyen, Mike (MU-Student)" userId="721ad6a0-91ab-4550-8696-1243c6e5dba3" providerId="ADAL" clId="{29DE512A-8C8F-442D-A3A0-85C1DF2F5581}" dt="2022-03-09T03:22:01.903" v="3100" actId="164"/>
          <ac:cxnSpMkLst>
            <pc:docMk/>
            <pc:sldMk cId="3695959768" sldId="319"/>
            <ac:cxnSpMk id="34" creationId="{D51AE172-7359-4CE5-9BBC-DC1FF5F5DCCC}"/>
          </ac:cxnSpMkLst>
        </pc:cxnChg>
        <pc:cxnChg chg="mod">
          <ac:chgData name="Nguyen, Mike (MU-Student)" userId="721ad6a0-91ab-4550-8696-1243c6e5dba3" providerId="ADAL" clId="{29DE512A-8C8F-442D-A3A0-85C1DF2F5581}" dt="2022-03-09T03:22:01.903" v="3100" actId="164"/>
          <ac:cxnSpMkLst>
            <pc:docMk/>
            <pc:sldMk cId="3695959768" sldId="319"/>
            <ac:cxnSpMk id="36" creationId="{D0207360-7FE4-4683-B7DA-D0E84AD1D8DC}"/>
          </ac:cxnSpMkLst>
        </pc:cxnChg>
        <pc:cxnChg chg="mod">
          <ac:chgData name="Nguyen, Mike (MU-Student)" userId="721ad6a0-91ab-4550-8696-1243c6e5dba3" providerId="ADAL" clId="{29DE512A-8C8F-442D-A3A0-85C1DF2F5581}" dt="2022-03-09T03:22:01.903" v="3100" actId="164"/>
          <ac:cxnSpMkLst>
            <pc:docMk/>
            <pc:sldMk cId="3695959768" sldId="319"/>
            <ac:cxnSpMk id="38" creationId="{95CB6B0D-056F-415C-8917-54ED8A5FFA7E}"/>
          </ac:cxnSpMkLst>
        </pc:cxnChg>
        <pc:cxnChg chg="mod">
          <ac:chgData name="Nguyen, Mike (MU-Student)" userId="721ad6a0-91ab-4550-8696-1243c6e5dba3" providerId="ADAL" clId="{29DE512A-8C8F-442D-A3A0-85C1DF2F5581}" dt="2022-03-09T03:22:01.903" v="3100" actId="164"/>
          <ac:cxnSpMkLst>
            <pc:docMk/>
            <pc:sldMk cId="3695959768" sldId="319"/>
            <ac:cxnSpMk id="40" creationId="{AF52501D-6D15-4BB2-82C5-563E3C9541CE}"/>
          </ac:cxnSpMkLst>
        </pc:cxnChg>
        <pc:cxnChg chg="mod">
          <ac:chgData name="Nguyen, Mike (MU-Student)" userId="721ad6a0-91ab-4550-8696-1243c6e5dba3" providerId="ADAL" clId="{29DE512A-8C8F-442D-A3A0-85C1DF2F5581}" dt="2022-03-09T03:22:01.903" v="3100" actId="164"/>
          <ac:cxnSpMkLst>
            <pc:docMk/>
            <pc:sldMk cId="3695959768" sldId="319"/>
            <ac:cxnSpMk id="42" creationId="{E5D9B851-0663-49CE-9B04-2B5CEAA6911A}"/>
          </ac:cxnSpMkLst>
        </pc:cxnChg>
        <pc:cxnChg chg="mod">
          <ac:chgData name="Nguyen, Mike (MU-Student)" userId="721ad6a0-91ab-4550-8696-1243c6e5dba3" providerId="ADAL" clId="{29DE512A-8C8F-442D-A3A0-85C1DF2F5581}" dt="2022-03-09T03:22:01.903" v="3100" actId="164"/>
          <ac:cxnSpMkLst>
            <pc:docMk/>
            <pc:sldMk cId="3695959768" sldId="319"/>
            <ac:cxnSpMk id="44" creationId="{4906AE9B-B901-408B-8A63-579D2886C088}"/>
          </ac:cxnSpMkLst>
        </pc:cxnChg>
        <pc:cxnChg chg="mod">
          <ac:chgData name="Nguyen, Mike (MU-Student)" userId="721ad6a0-91ab-4550-8696-1243c6e5dba3" providerId="ADAL" clId="{29DE512A-8C8F-442D-A3A0-85C1DF2F5581}" dt="2022-03-09T03:22:01.903" v="3100" actId="164"/>
          <ac:cxnSpMkLst>
            <pc:docMk/>
            <pc:sldMk cId="3695959768" sldId="319"/>
            <ac:cxnSpMk id="46" creationId="{472EAB60-7B62-4EA4-8889-57E3A292D2D7}"/>
          </ac:cxnSpMkLst>
        </pc:cxnChg>
        <pc:cxnChg chg="mod">
          <ac:chgData name="Nguyen, Mike (MU-Student)" userId="721ad6a0-91ab-4550-8696-1243c6e5dba3" providerId="ADAL" clId="{29DE512A-8C8F-442D-A3A0-85C1DF2F5581}" dt="2022-03-09T03:22:01.903" v="3100" actId="164"/>
          <ac:cxnSpMkLst>
            <pc:docMk/>
            <pc:sldMk cId="3695959768" sldId="319"/>
            <ac:cxnSpMk id="65" creationId="{1E073DB3-9288-4586-9028-81562B12EEFB}"/>
          </ac:cxnSpMkLst>
        </pc:cxnChg>
        <pc:cxnChg chg="mod">
          <ac:chgData name="Nguyen, Mike (MU-Student)" userId="721ad6a0-91ab-4550-8696-1243c6e5dba3" providerId="ADAL" clId="{29DE512A-8C8F-442D-A3A0-85C1DF2F5581}" dt="2022-03-09T03:22:01.903" v="3100" actId="164"/>
          <ac:cxnSpMkLst>
            <pc:docMk/>
            <pc:sldMk cId="3695959768" sldId="319"/>
            <ac:cxnSpMk id="71" creationId="{6AB5C6EF-D18D-424A-8A0E-F37BD5931C20}"/>
          </ac:cxnSpMkLst>
        </pc:cxnChg>
        <pc:cxnChg chg="mod">
          <ac:chgData name="Nguyen, Mike (MU-Student)" userId="721ad6a0-91ab-4550-8696-1243c6e5dba3" providerId="ADAL" clId="{29DE512A-8C8F-442D-A3A0-85C1DF2F5581}" dt="2022-03-09T03:22:01.903" v="3100" actId="164"/>
          <ac:cxnSpMkLst>
            <pc:docMk/>
            <pc:sldMk cId="3695959768" sldId="319"/>
            <ac:cxnSpMk id="73" creationId="{3958D738-397D-42A5-8408-DDBAD892BF6F}"/>
          </ac:cxnSpMkLst>
        </pc:cxnChg>
        <pc:cxnChg chg="mod">
          <ac:chgData name="Nguyen, Mike (MU-Student)" userId="721ad6a0-91ab-4550-8696-1243c6e5dba3" providerId="ADAL" clId="{29DE512A-8C8F-442D-A3A0-85C1DF2F5581}" dt="2022-03-09T03:22:01.903" v="3100" actId="164"/>
          <ac:cxnSpMkLst>
            <pc:docMk/>
            <pc:sldMk cId="3695959768" sldId="319"/>
            <ac:cxnSpMk id="81" creationId="{83B690DE-EBAC-460F-B8F7-C6D914728C06}"/>
          </ac:cxnSpMkLst>
        </pc:cxnChg>
        <pc:cxnChg chg="mod">
          <ac:chgData name="Nguyen, Mike (MU-Student)" userId="721ad6a0-91ab-4550-8696-1243c6e5dba3" providerId="ADAL" clId="{29DE512A-8C8F-442D-A3A0-85C1DF2F5581}" dt="2022-03-09T03:22:01.903" v="3100" actId="164"/>
          <ac:cxnSpMkLst>
            <pc:docMk/>
            <pc:sldMk cId="3695959768" sldId="319"/>
            <ac:cxnSpMk id="86" creationId="{FDFCBADF-06E5-4287-A381-2858503FBA50}"/>
          </ac:cxnSpMkLst>
        </pc:cxnChg>
        <pc:cxnChg chg="mod">
          <ac:chgData name="Nguyen, Mike (MU-Student)" userId="721ad6a0-91ab-4550-8696-1243c6e5dba3" providerId="ADAL" clId="{29DE512A-8C8F-442D-A3A0-85C1DF2F5581}" dt="2022-03-09T03:22:01.903" v="3100" actId="164"/>
          <ac:cxnSpMkLst>
            <pc:docMk/>
            <pc:sldMk cId="3695959768" sldId="319"/>
            <ac:cxnSpMk id="95" creationId="{C25F67FC-AC8E-47E5-BC3D-D4D0CC10B28E}"/>
          </ac:cxnSpMkLst>
        </pc:cxnChg>
      </pc:sldChg>
      <pc:sldChg chg="addSp delSp modSp mod modAnim modShow modNotesTx">
        <pc:chgData name="Nguyen, Mike (MU-Student)" userId="721ad6a0-91ab-4550-8696-1243c6e5dba3" providerId="ADAL" clId="{29DE512A-8C8F-442D-A3A0-85C1DF2F5581}" dt="2022-03-25T02:21:49.866" v="16398" actId="729"/>
        <pc:sldMkLst>
          <pc:docMk/>
          <pc:sldMk cId="4258457087" sldId="320"/>
        </pc:sldMkLst>
        <pc:spChg chg="mod">
          <ac:chgData name="Nguyen, Mike (MU-Student)" userId="721ad6a0-91ab-4550-8696-1243c6e5dba3" providerId="ADAL" clId="{29DE512A-8C8F-442D-A3A0-85C1DF2F5581}" dt="2022-03-11T07:23:28.746" v="6060" actId="1076"/>
          <ac:spMkLst>
            <pc:docMk/>
            <pc:sldMk cId="4258457087" sldId="320"/>
            <ac:spMk id="5" creationId="{60EDD9CA-BE05-2744-A1C6-DC701905002A}"/>
          </ac:spMkLst>
        </pc:spChg>
        <pc:spChg chg="mod">
          <ac:chgData name="Nguyen, Mike (MU-Student)" userId="721ad6a0-91ab-4550-8696-1243c6e5dba3" providerId="ADAL" clId="{29DE512A-8C8F-442D-A3A0-85C1DF2F5581}" dt="2022-03-11T07:23:28.746" v="6060" actId="1076"/>
          <ac:spMkLst>
            <pc:docMk/>
            <pc:sldMk cId="4258457087" sldId="320"/>
            <ac:spMk id="6" creationId="{3C4CB629-49AC-6249-BFE5-6610D378A349}"/>
          </ac:spMkLst>
        </pc:spChg>
        <pc:spChg chg="add mod">
          <ac:chgData name="Nguyen, Mike (MU-Student)" userId="721ad6a0-91ab-4550-8696-1243c6e5dba3" providerId="ADAL" clId="{29DE512A-8C8F-442D-A3A0-85C1DF2F5581}" dt="2022-03-24T02:20:42.596" v="11758" actId="20577"/>
          <ac:spMkLst>
            <pc:docMk/>
            <pc:sldMk cId="4258457087" sldId="320"/>
            <ac:spMk id="9" creationId="{9C376A56-D393-4439-943A-27CA42898529}"/>
          </ac:spMkLst>
        </pc:spChg>
        <pc:spChg chg="add mod">
          <ac:chgData name="Nguyen, Mike (MU-Student)" userId="721ad6a0-91ab-4550-8696-1243c6e5dba3" providerId="ADAL" clId="{29DE512A-8C8F-442D-A3A0-85C1DF2F5581}" dt="2022-03-09T02:23:57.199" v="333"/>
          <ac:spMkLst>
            <pc:docMk/>
            <pc:sldMk cId="4258457087" sldId="320"/>
            <ac:spMk id="12" creationId="{267F17FA-5DC2-4AF0-B1FF-1DA4DD73B6CA}"/>
          </ac:spMkLst>
        </pc:spChg>
        <pc:spChg chg="del mod">
          <ac:chgData name="Nguyen, Mike (MU-Student)" userId="721ad6a0-91ab-4550-8696-1243c6e5dba3" providerId="ADAL" clId="{29DE512A-8C8F-442D-A3A0-85C1DF2F5581}" dt="2022-03-11T07:23:12.099" v="6057" actId="478"/>
          <ac:spMkLst>
            <pc:docMk/>
            <pc:sldMk cId="4258457087" sldId="320"/>
            <ac:spMk id="17" creationId="{07CFD0B4-C04F-4D68-8F19-254A7ABE937C}"/>
          </ac:spMkLst>
        </pc:spChg>
        <pc:spChg chg="mod">
          <ac:chgData name="Nguyen, Mike (MU-Student)" userId="721ad6a0-91ab-4550-8696-1243c6e5dba3" providerId="ADAL" clId="{29DE512A-8C8F-442D-A3A0-85C1DF2F5581}" dt="2022-03-11T07:23:28.746" v="6060" actId="1076"/>
          <ac:spMkLst>
            <pc:docMk/>
            <pc:sldMk cId="4258457087" sldId="320"/>
            <ac:spMk id="21" creationId="{C44C5BCF-9FE9-4D43-A338-191A0C3A2BE5}"/>
          </ac:spMkLst>
        </pc:spChg>
        <pc:cxnChg chg="mod">
          <ac:chgData name="Nguyen, Mike (MU-Student)" userId="721ad6a0-91ab-4550-8696-1243c6e5dba3" providerId="ADAL" clId="{29DE512A-8C8F-442D-A3A0-85C1DF2F5581}" dt="2022-03-11T07:23:28.746" v="6060" actId="1076"/>
          <ac:cxnSpMkLst>
            <pc:docMk/>
            <pc:sldMk cId="4258457087" sldId="320"/>
            <ac:cxnSpMk id="4" creationId="{E960DBF6-7C27-4D93-B033-C0BE37EFBE3A}"/>
          </ac:cxnSpMkLst>
        </pc:cxnChg>
        <pc:cxnChg chg="mod">
          <ac:chgData name="Nguyen, Mike (MU-Student)" userId="721ad6a0-91ab-4550-8696-1243c6e5dba3" providerId="ADAL" clId="{29DE512A-8C8F-442D-A3A0-85C1DF2F5581}" dt="2022-03-11T07:23:28.746" v="6060" actId="1076"/>
          <ac:cxnSpMkLst>
            <pc:docMk/>
            <pc:sldMk cId="4258457087" sldId="320"/>
            <ac:cxnSpMk id="8" creationId="{62C78C9B-2A89-0349-9536-F805469DD5AD}"/>
          </ac:cxnSpMkLst>
        </pc:cxnChg>
        <pc:cxnChg chg="del mod">
          <ac:chgData name="Nguyen, Mike (MU-Student)" userId="721ad6a0-91ab-4550-8696-1243c6e5dba3" providerId="ADAL" clId="{29DE512A-8C8F-442D-A3A0-85C1DF2F5581}" dt="2022-03-11T07:23:13.873" v="6058" actId="478"/>
          <ac:cxnSpMkLst>
            <pc:docMk/>
            <pc:sldMk cId="4258457087" sldId="320"/>
            <ac:cxnSpMk id="14" creationId="{50216FCB-1232-4449-B189-B62E410A5764}"/>
          </ac:cxnSpMkLst>
        </pc:cxnChg>
      </pc:sldChg>
      <pc:sldChg chg="addSp delSp modSp new add del mod modShow">
        <pc:chgData name="Nguyen, Mike (MU-Student)" userId="721ad6a0-91ab-4550-8696-1243c6e5dba3" providerId="ADAL" clId="{29DE512A-8C8F-442D-A3A0-85C1DF2F5581}" dt="2022-03-25T00:53:49.238" v="15996" actId="729"/>
        <pc:sldMkLst>
          <pc:docMk/>
          <pc:sldMk cId="2796420224" sldId="321"/>
        </pc:sldMkLst>
        <pc:spChg chg="mod">
          <ac:chgData name="Nguyen, Mike (MU-Student)" userId="721ad6a0-91ab-4550-8696-1243c6e5dba3" providerId="ADAL" clId="{29DE512A-8C8F-442D-A3A0-85C1DF2F5581}" dt="2022-03-09T02:23:13.281" v="257" actId="20577"/>
          <ac:spMkLst>
            <pc:docMk/>
            <pc:sldMk cId="2796420224" sldId="321"/>
            <ac:spMk id="2" creationId="{87568351-73D0-4673-B30F-25573027D51D}"/>
          </ac:spMkLst>
        </pc:spChg>
        <pc:spChg chg="del">
          <ac:chgData name="Nguyen, Mike (MU-Student)" userId="721ad6a0-91ab-4550-8696-1243c6e5dba3" providerId="ADAL" clId="{29DE512A-8C8F-442D-A3A0-85C1DF2F5581}" dt="2022-03-09T02:23:16.018" v="258" actId="478"/>
          <ac:spMkLst>
            <pc:docMk/>
            <pc:sldMk cId="2796420224" sldId="321"/>
            <ac:spMk id="3" creationId="{2188C2AE-B892-4EF5-869F-036A1BBBA0CF}"/>
          </ac:spMkLst>
        </pc:spChg>
        <pc:spChg chg="add del">
          <ac:chgData name="Nguyen, Mike (MU-Student)" userId="721ad6a0-91ab-4550-8696-1243c6e5dba3" providerId="ADAL" clId="{29DE512A-8C8F-442D-A3A0-85C1DF2F5581}" dt="2022-03-09T02:25:04.043" v="337" actId="478"/>
          <ac:spMkLst>
            <pc:docMk/>
            <pc:sldMk cId="2796420224" sldId="321"/>
            <ac:spMk id="4" creationId="{997456D7-94F5-4577-A7EF-5326F5DCC0D8}"/>
          </ac:spMkLst>
        </pc:spChg>
        <pc:spChg chg="add mod">
          <ac:chgData name="Nguyen, Mike (MU-Student)" userId="721ad6a0-91ab-4550-8696-1243c6e5dba3" providerId="ADAL" clId="{29DE512A-8C8F-442D-A3A0-85C1DF2F5581}" dt="2022-03-09T02:25:07.904" v="338"/>
          <ac:spMkLst>
            <pc:docMk/>
            <pc:sldMk cId="2796420224" sldId="321"/>
            <ac:spMk id="5" creationId="{48E4C826-3E84-4F22-99C5-596FBF4EFB58}"/>
          </ac:spMkLst>
        </pc:spChg>
        <pc:spChg chg="add mod">
          <ac:chgData name="Nguyen, Mike (MU-Student)" userId="721ad6a0-91ab-4550-8696-1243c6e5dba3" providerId="ADAL" clId="{29DE512A-8C8F-442D-A3A0-85C1DF2F5581}" dt="2022-03-09T02:25:07.904" v="338"/>
          <ac:spMkLst>
            <pc:docMk/>
            <pc:sldMk cId="2796420224" sldId="321"/>
            <ac:spMk id="6" creationId="{F240982A-6DA3-4BF8-B5BA-812A1EA02DCB}"/>
          </ac:spMkLst>
        </pc:spChg>
        <pc:spChg chg="add del">
          <ac:chgData name="Nguyen, Mike (MU-Student)" userId="721ad6a0-91ab-4550-8696-1243c6e5dba3" providerId="ADAL" clId="{29DE512A-8C8F-442D-A3A0-85C1DF2F5581}" dt="2022-03-09T02:25:33.810" v="342" actId="478"/>
          <ac:spMkLst>
            <pc:docMk/>
            <pc:sldMk cId="2796420224" sldId="321"/>
            <ac:spMk id="11" creationId="{620C85A7-004C-48B5-BC33-DF618F8157D8}"/>
          </ac:spMkLst>
        </pc:spChg>
        <pc:spChg chg="add mod">
          <ac:chgData name="Nguyen, Mike (MU-Student)" userId="721ad6a0-91ab-4550-8696-1243c6e5dba3" providerId="ADAL" clId="{29DE512A-8C8F-442D-A3A0-85C1DF2F5581}" dt="2022-03-09T02:26:47.338" v="408" actId="1076"/>
          <ac:spMkLst>
            <pc:docMk/>
            <pc:sldMk cId="2796420224" sldId="321"/>
            <ac:spMk id="12" creationId="{C252B1AC-8996-4E2F-85FA-C3098A4B69A2}"/>
          </ac:spMkLst>
        </pc:spChg>
        <pc:spChg chg="add mod">
          <ac:chgData name="Nguyen, Mike (MU-Student)" userId="721ad6a0-91ab-4550-8696-1243c6e5dba3" providerId="ADAL" clId="{29DE512A-8C8F-442D-A3A0-85C1DF2F5581}" dt="2022-03-09T02:27:04.385" v="452" actId="20577"/>
          <ac:spMkLst>
            <pc:docMk/>
            <pc:sldMk cId="2796420224" sldId="321"/>
            <ac:spMk id="14" creationId="{67EA3F5B-F2C9-41FF-9FC3-6B67EA9257B7}"/>
          </ac:spMkLst>
        </pc:spChg>
        <pc:spChg chg="add mod">
          <ac:chgData name="Nguyen, Mike (MU-Student)" userId="721ad6a0-91ab-4550-8696-1243c6e5dba3" providerId="ADAL" clId="{29DE512A-8C8F-442D-A3A0-85C1DF2F5581}" dt="2022-03-09T02:27:40.842" v="457" actId="1076"/>
          <ac:spMkLst>
            <pc:docMk/>
            <pc:sldMk cId="2796420224" sldId="321"/>
            <ac:spMk id="17" creationId="{7DAB6DD5-0DF4-46AC-9E92-E6B4D061C80D}"/>
          </ac:spMkLst>
        </pc:spChg>
        <pc:spChg chg="add mod">
          <ac:chgData name="Nguyen, Mike (MU-Student)" userId="721ad6a0-91ab-4550-8696-1243c6e5dba3" providerId="ADAL" clId="{29DE512A-8C8F-442D-A3A0-85C1DF2F5581}" dt="2022-03-09T02:27:46.130" v="459" actId="1076"/>
          <ac:spMkLst>
            <pc:docMk/>
            <pc:sldMk cId="2796420224" sldId="321"/>
            <ac:spMk id="18" creationId="{53D15546-48AD-430F-B3A5-C3F3768ED271}"/>
          </ac:spMkLst>
        </pc:spChg>
        <pc:spChg chg="add mod">
          <ac:chgData name="Nguyen, Mike (MU-Student)" userId="721ad6a0-91ab-4550-8696-1243c6e5dba3" providerId="ADAL" clId="{29DE512A-8C8F-442D-A3A0-85C1DF2F5581}" dt="2022-03-25T00:53:45.494" v="15995" actId="20577"/>
          <ac:spMkLst>
            <pc:docMk/>
            <pc:sldMk cId="2796420224" sldId="321"/>
            <ac:spMk id="19" creationId="{5E4A3C8A-4A42-4136-8EDA-FAD053231DE2}"/>
          </ac:spMkLst>
        </pc:spChg>
        <pc:cxnChg chg="add mod">
          <ac:chgData name="Nguyen, Mike (MU-Student)" userId="721ad6a0-91ab-4550-8696-1243c6e5dba3" providerId="ADAL" clId="{29DE512A-8C8F-442D-A3A0-85C1DF2F5581}" dt="2022-03-09T02:25:07.904" v="338"/>
          <ac:cxnSpMkLst>
            <pc:docMk/>
            <pc:sldMk cId="2796420224" sldId="321"/>
            <ac:cxnSpMk id="7" creationId="{41844132-326D-4DEA-9847-B7BE897F5C73}"/>
          </ac:cxnSpMkLst>
        </pc:cxnChg>
        <pc:cxnChg chg="add mod">
          <ac:chgData name="Nguyen, Mike (MU-Student)" userId="721ad6a0-91ab-4550-8696-1243c6e5dba3" providerId="ADAL" clId="{29DE512A-8C8F-442D-A3A0-85C1DF2F5581}" dt="2022-03-09T02:26:48.908" v="409" actId="14100"/>
          <ac:cxnSpMkLst>
            <pc:docMk/>
            <pc:sldMk cId="2796420224" sldId="321"/>
            <ac:cxnSpMk id="9" creationId="{5B03A1C7-E01F-4A10-BAFB-6FDEBAB041EF}"/>
          </ac:cxnSpMkLst>
        </pc:cxnChg>
        <pc:cxnChg chg="add mod">
          <ac:chgData name="Nguyen, Mike (MU-Student)" userId="721ad6a0-91ab-4550-8696-1243c6e5dba3" providerId="ADAL" clId="{29DE512A-8C8F-442D-A3A0-85C1DF2F5581}" dt="2022-03-09T02:27:16.468" v="454" actId="208"/>
          <ac:cxnSpMkLst>
            <pc:docMk/>
            <pc:sldMk cId="2796420224" sldId="321"/>
            <ac:cxnSpMk id="16" creationId="{974E2C91-44B1-4D49-9137-81E89F76FA50}"/>
          </ac:cxnSpMkLst>
        </pc:cxnChg>
      </pc:sldChg>
      <pc:sldChg chg="addSp delSp modSp new mod ord setBg modShow">
        <pc:chgData name="Nguyen, Mike (MU-Student)" userId="721ad6a0-91ab-4550-8696-1243c6e5dba3" providerId="ADAL" clId="{29DE512A-8C8F-442D-A3A0-85C1DF2F5581}" dt="2022-03-09T02:41:32.331" v="630" actId="27614"/>
        <pc:sldMkLst>
          <pc:docMk/>
          <pc:sldMk cId="3884344739" sldId="322"/>
        </pc:sldMkLst>
        <pc:spChg chg="mod">
          <ac:chgData name="Nguyen, Mike (MU-Student)" userId="721ad6a0-91ab-4550-8696-1243c6e5dba3" providerId="ADAL" clId="{29DE512A-8C8F-442D-A3A0-85C1DF2F5581}" dt="2022-03-09T02:41:25.591" v="628" actId="26606"/>
          <ac:spMkLst>
            <pc:docMk/>
            <pc:sldMk cId="3884344739" sldId="322"/>
            <ac:spMk id="2" creationId="{BE71932F-B5C1-4E66-84CB-9CA52A4333FB}"/>
          </ac:spMkLst>
        </pc:spChg>
        <pc:spChg chg="del">
          <ac:chgData name="Nguyen, Mike (MU-Student)" userId="721ad6a0-91ab-4550-8696-1243c6e5dba3" providerId="ADAL" clId="{29DE512A-8C8F-442D-A3A0-85C1DF2F5581}" dt="2022-03-09T02:29:19.042" v="467" actId="478"/>
          <ac:spMkLst>
            <pc:docMk/>
            <pc:sldMk cId="3884344739" sldId="322"/>
            <ac:spMk id="3" creationId="{4C3780FB-99E7-4ECC-989B-FF35DC61955D}"/>
          </ac:spMkLst>
        </pc:spChg>
        <pc:spChg chg="add del">
          <ac:chgData name="Nguyen, Mike (MU-Student)" userId="721ad6a0-91ab-4550-8696-1243c6e5dba3" providerId="ADAL" clId="{29DE512A-8C8F-442D-A3A0-85C1DF2F5581}" dt="2022-03-09T02:29:21.106" v="469"/>
          <ac:spMkLst>
            <pc:docMk/>
            <pc:sldMk cId="3884344739" sldId="322"/>
            <ac:spMk id="4" creationId="{842E68CE-F6B9-4944-8A45-F0CDB7138972}"/>
          </ac:spMkLst>
        </pc:spChg>
        <pc:spChg chg="add">
          <ac:chgData name="Nguyen, Mike (MU-Student)" userId="721ad6a0-91ab-4550-8696-1243c6e5dba3" providerId="ADAL" clId="{29DE512A-8C8F-442D-A3A0-85C1DF2F5581}" dt="2022-03-09T02:41:25.591" v="628" actId="26606"/>
          <ac:spMkLst>
            <pc:docMk/>
            <pc:sldMk cId="3884344739" sldId="322"/>
            <ac:spMk id="11" creationId="{665DBBEF-238B-476B-96AB-8AAC3224ECEA}"/>
          </ac:spMkLst>
        </pc:spChg>
        <pc:spChg chg="add">
          <ac:chgData name="Nguyen, Mike (MU-Student)" userId="721ad6a0-91ab-4550-8696-1243c6e5dba3" providerId="ADAL" clId="{29DE512A-8C8F-442D-A3A0-85C1DF2F5581}" dt="2022-03-09T02:41:25.591" v="628" actId="26606"/>
          <ac:spMkLst>
            <pc:docMk/>
            <pc:sldMk cId="3884344739" sldId="322"/>
            <ac:spMk id="13" creationId="{3FCFB1DE-0B7E-48CC-BA90-B2AB0889F9D6}"/>
          </ac:spMkLst>
        </pc:spChg>
        <pc:picChg chg="add del mod">
          <ac:chgData name="Nguyen, Mike (MU-Student)" userId="721ad6a0-91ab-4550-8696-1243c6e5dba3" providerId="ADAL" clId="{29DE512A-8C8F-442D-A3A0-85C1DF2F5581}" dt="2022-03-09T02:41:18.766" v="626" actId="478"/>
          <ac:picMkLst>
            <pc:docMk/>
            <pc:sldMk cId="3884344739" sldId="322"/>
            <ac:picMk id="5" creationId="{175ADFBF-DE77-4D87-94D5-A3732E0CAC19}"/>
          </ac:picMkLst>
        </pc:picChg>
        <pc:picChg chg="add mod">
          <ac:chgData name="Nguyen, Mike (MU-Student)" userId="721ad6a0-91ab-4550-8696-1243c6e5dba3" providerId="ADAL" clId="{29DE512A-8C8F-442D-A3A0-85C1DF2F5581}" dt="2022-03-09T02:41:32.331" v="630" actId="27614"/>
          <ac:picMkLst>
            <pc:docMk/>
            <pc:sldMk cId="3884344739" sldId="322"/>
            <ac:picMk id="6" creationId="{10D16106-8272-4217-A1D8-6E1116F44159}"/>
          </ac:picMkLst>
        </pc:picChg>
      </pc:sldChg>
      <pc:sldChg chg="delSp modSp new del mod">
        <pc:chgData name="Nguyen, Mike (MU-Student)" userId="721ad6a0-91ab-4550-8696-1243c6e5dba3" providerId="ADAL" clId="{29DE512A-8C8F-442D-A3A0-85C1DF2F5581}" dt="2022-03-09T02:24:07.240" v="335" actId="47"/>
        <pc:sldMkLst>
          <pc:docMk/>
          <pc:sldMk cId="4063226998" sldId="322"/>
        </pc:sldMkLst>
        <pc:spChg chg="mod">
          <ac:chgData name="Nguyen, Mike (MU-Student)" userId="721ad6a0-91ab-4550-8696-1243c6e5dba3" providerId="ADAL" clId="{29DE512A-8C8F-442D-A3A0-85C1DF2F5581}" dt="2022-03-09T02:23:40.387" v="332" actId="20577"/>
          <ac:spMkLst>
            <pc:docMk/>
            <pc:sldMk cId="4063226998" sldId="322"/>
            <ac:spMk id="2" creationId="{D734160F-9906-484C-90BB-3F8F84483CC0}"/>
          </ac:spMkLst>
        </pc:spChg>
        <pc:spChg chg="del">
          <ac:chgData name="Nguyen, Mike (MU-Student)" userId="721ad6a0-91ab-4550-8696-1243c6e5dba3" providerId="ADAL" clId="{29DE512A-8C8F-442D-A3A0-85C1DF2F5581}" dt="2022-03-09T02:23:28.436" v="260" actId="478"/>
          <ac:spMkLst>
            <pc:docMk/>
            <pc:sldMk cId="4063226998" sldId="322"/>
            <ac:spMk id="3" creationId="{EAC9CF76-A691-47C6-A54F-9A8F5AE1B17A}"/>
          </ac:spMkLst>
        </pc:spChg>
      </pc:sldChg>
      <pc:sldChg chg="addSp delSp modSp new mod setBg">
        <pc:chgData name="Nguyen, Mike (MU-Student)" userId="721ad6a0-91ab-4550-8696-1243c6e5dba3" providerId="ADAL" clId="{29DE512A-8C8F-442D-A3A0-85C1DF2F5581}" dt="2022-03-09T02:34:08.153" v="588" actId="26606"/>
        <pc:sldMkLst>
          <pc:docMk/>
          <pc:sldMk cId="2476841522" sldId="323"/>
        </pc:sldMkLst>
        <pc:spChg chg="mod">
          <ac:chgData name="Nguyen, Mike (MU-Student)" userId="721ad6a0-91ab-4550-8696-1243c6e5dba3" providerId="ADAL" clId="{29DE512A-8C8F-442D-A3A0-85C1DF2F5581}" dt="2022-03-09T02:32:38.336" v="559" actId="20577"/>
          <ac:spMkLst>
            <pc:docMk/>
            <pc:sldMk cId="2476841522" sldId="323"/>
            <ac:spMk id="2" creationId="{BD8D2756-B2FF-48BA-B952-5FE74E3A0DE2}"/>
          </ac:spMkLst>
        </pc:spChg>
        <pc:spChg chg="del">
          <ac:chgData name="Nguyen, Mike (MU-Student)" userId="721ad6a0-91ab-4550-8696-1243c6e5dba3" providerId="ADAL" clId="{29DE512A-8C8F-442D-A3A0-85C1DF2F5581}" dt="2022-03-09T02:30:33.192" v="505" actId="478"/>
          <ac:spMkLst>
            <pc:docMk/>
            <pc:sldMk cId="2476841522" sldId="323"/>
            <ac:spMk id="3" creationId="{F1398532-6D76-4C9B-8AC7-B69C07D2C9D4}"/>
          </ac:spMkLst>
        </pc:spChg>
        <pc:spChg chg="add del">
          <ac:chgData name="Nguyen, Mike (MU-Student)" userId="721ad6a0-91ab-4550-8696-1243c6e5dba3" providerId="ADAL" clId="{29DE512A-8C8F-442D-A3A0-85C1DF2F5581}" dt="2022-03-09T02:31:55.563" v="532" actId="26606"/>
          <ac:spMkLst>
            <pc:docMk/>
            <pc:sldMk cId="2476841522" sldId="323"/>
            <ac:spMk id="9" creationId="{665DBBEF-238B-476B-96AB-8AAC3224ECEA}"/>
          </ac:spMkLst>
        </pc:spChg>
        <pc:spChg chg="add del">
          <ac:chgData name="Nguyen, Mike (MU-Student)" userId="721ad6a0-91ab-4550-8696-1243c6e5dba3" providerId="ADAL" clId="{29DE512A-8C8F-442D-A3A0-85C1DF2F5581}" dt="2022-03-09T02:31:55.563" v="532" actId="26606"/>
          <ac:spMkLst>
            <pc:docMk/>
            <pc:sldMk cId="2476841522" sldId="323"/>
            <ac:spMk id="11" creationId="{3FCFB1DE-0B7E-48CC-BA90-B2AB0889F9D6}"/>
          </ac:spMkLst>
        </pc:spChg>
        <pc:spChg chg="add del">
          <ac:chgData name="Nguyen, Mike (MU-Student)" userId="721ad6a0-91ab-4550-8696-1243c6e5dba3" providerId="ADAL" clId="{29DE512A-8C8F-442D-A3A0-85C1DF2F5581}" dt="2022-03-09T02:31:57.997" v="534" actId="26606"/>
          <ac:spMkLst>
            <pc:docMk/>
            <pc:sldMk cId="2476841522" sldId="323"/>
            <ac:spMk id="13" creationId="{A4AC5506-6312-4701-8D3C-40187889A947}"/>
          </ac:spMkLst>
        </pc:spChg>
        <pc:spChg chg="add del">
          <ac:chgData name="Nguyen, Mike (MU-Student)" userId="721ad6a0-91ab-4550-8696-1243c6e5dba3" providerId="ADAL" clId="{29DE512A-8C8F-442D-A3A0-85C1DF2F5581}" dt="2022-03-09T02:34:08.153" v="588" actId="26606"/>
          <ac:spMkLst>
            <pc:docMk/>
            <pc:sldMk cId="2476841522" sldId="323"/>
            <ac:spMk id="15" creationId="{68AF5748-FED8-45BA-8631-26D1D10F3246}"/>
          </ac:spMkLst>
        </pc:spChg>
        <pc:spChg chg="add del">
          <ac:chgData name="Nguyen, Mike (MU-Student)" userId="721ad6a0-91ab-4550-8696-1243c6e5dba3" providerId="ADAL" clId="{29DE512A-8C8F-442D-A3A0-85C1DF2F5581}" dt="2022-03-09T02:34:08.153" v="588" actId="26606"/>
          <ac:spMkLst>
            <pc:docMk/>
            <pc:sldMk cId="2476841522" sldId="323"/>
            <ac:spMk id="16" creationId="{AF2F604E-43BE-4DC3-B983-E071523364F8}"/>
          </ac:spMkLst>
        </pc:spChg>
        <pc:spChg chg="add del">
          <ac:chgData name="Nguyen, Mike (MU-Student)" userId="721ad6a0-91ab-4550-8696-1243c6e5dba3" providerId="ADAL" clId="{29DE512A-8C8F-442D-A3A0-85C1DF2F5581}" dt="2022-03-09T02:34:08.153" v="588" actId="26606"/>
          <ac:spMkLst>
            <pc:docMk/>
            <pc:sldMk cId="2476841522" sldId="323"/>
            <ac:spMk id="17" creationId="{08C9B587-E65E-4B52-B37C-ABEBB6E87928}"/>
          </ac:spMkLst>
        </pc:spChg>
        <pc:spChg chg="add">
          <ac:chgData name="Nguyen, Mike (MU-Student)" userId="721ad6a0-91ab-4550-8696-1243c6e5dba3" providerId="ADAL" clId="{29DE512A-8C8F-442D-A3A0-85C1DF2F5581}" dt="2022-03-09T02:34:08.153" v="588" actId="26606"/>
          <ac:spMkLst>
            <pc:docMk/>
            <pc:sldMk cId="2476841522" sldId="323"/>
            <ac:spMk id="22" creationId="{68AF5748-FED8-45BA-8631-26D1D10F3246}"/>
          </ac:spMkLst>
        </pc:spChg>
        <pc:spChg chg="add">
          <ac:chgData name="Nguyen, Mike (MU-Student)" userId="721ad6a0-91ab-4550-8696-1243c6e5dba3" providerId="ADAL" clId="{29DE512A-8C8F-442D-A3A0-85C1DF2F5581}" dt="2022-03-09T02:34:08.153" v="588" actId="26606"/>
          <ac:spMkLst>
            <pc:docMk/>
            <pc:sldMk cId="2476841522" sldId="323"/>
            <ac:spMk id="24" creationId="{AF2F604E-43BE-4DC3-B983-E071523364F8}"/>
          </ac:spMkLst>
        </pc:spChg>
        <pc:spChg chg="add">
          <ac:chgData name="Nguyen, Mike (MU-Student)" userId="721ad6a0-91ab-4550-8696-1243c6e5dba3" providerId="ADAL" clId="{29DE512A-8C8F-442D-A3A0-85C1DF2F5581}" dt="2022-03-09T02:34:08.153" v="588" actId="26606"/>
          <ac:spMkLst>
            <pc:docMk/>
            <pc:sldMk cId="2476841522" sldId="323"/>
            <ac:spMk id="26" creationId="{08C9B587-E65E-4B52-B37C-ABEBB6E87928}"/>
          </ac:spMkLst>
        </pc:spChg>
        <pc:picChg chg="add del mod">
          <ac:chgData name="Nguyen, Mike (MU-Student)" userId="721ad6a0-91ab-4550-8696-1243c6e5dba3" providerId="ADAL" clId="{29DE512A-8C8F-442D-A3A0-85C1DF2F5581}" dt="2022-03-09T02:34:06.480" v="586" actId="478"/>
          <ac:picMkLst>
            <pc:docMk/>
            <pc:sldMk cId="2476841522" sldId="323"/>
            <ac:picMk id="4" creationId="{86D05FC7-F12F-4897-AB59-F1E7C0A87A8B}"/>
          </ac:picMkLst>
        </pc:picChg>
        <pc:picChg chg="add mod">
          <ac:chgData name="Nguyen, Mike (MU-Student)" userId="721ad6a0-91ab-4550-8696-1243c6e5dba3" providerId="ADAL" clId="{29DE512A-8C8F-442D-A3A0-85C1DF2F5581}" dt="2022-03-09T02:34:06.674" v="587"/>
          <ac:picMkLst>
            <pc:docMk/>
            <pc:sldMk cId="2476841522" sldId="323"/>
            <ac:picMk id="12" creationId="{E1EBBD9E-BFC9-49EC-AF33-59501AE7A962}"/>
          </ac:picMkLst>
        </pc:picChg>
      </pc:sldChg>
      <pc:sldChg chg="addSp delSp modSp new mod setBg">
        <pc:chgData name="Nguyen, Mike (MU-Student)" userId="721ad6a0-91ab-4550-8696-1243c6e5dba3" providerId="ADAL" clId="{29DE512A-8C8F-442D-A3A0-85C1DF2F5581}" dt="2022-03-09T02:34:26.158" v="592" actId="26606"/>
        <pc:sldMkLst>
          <pc:docMk/>
          <pc:sldMk cId="3107587766" sldId="324"/>
        </pc:sldMkLst>
        <pc:spChg chg="mod">
          <ac:chgData name="Nguyen, Mike (MU-Student)" userId="721ad6a0-91ab-4550-8696-1243c6e5dba3" providerId="ADAL" clId="{29DE512A-8C8F-442D-A3A0-85C1DF2F5581}" dt="2022-03-09T02:33:09.345" v="579" actId="26606"/>
          <ac:spMkLst>
            <pc:docMk/>
            <pc:sldMk cId="3107587766" sldId="324"/>
            <ac:spMk id="2" creationId="{9E39DCF9-7822-48A1-9A51-4E17F715F209}"/>
          </ac:spMkLst>
        </pc:spChg>
        <pc:spChg chg="del">
          <ac:chgData name="Nguyen, Mike (MU-Student)" userId="721ad6a0-91ab-4550-8696-1243c6e5dba3" providerId="ADAL" clId="{29DE512A-8C8F-442D-A3A0-85C1DF2F5581}" dt="2022-03-09T02:32:44.783" v="577" actId="478"/>
          <ac:spMkLst>
            <pc:docMk/>
            <pc:sldMk cId="3107587766" sldId="324"/>
            <ac:spMk id="3" creationId="{40EE9D6F-F4DE-41BB-B571-CDE7CD1B6D2E}"/>
          </ac:spMkLst>
        </pc:spChg>
        <pc:spChg chg="add del">
          <ac:chgData name="Nguyen, Mike (MU-Student)" userId="721ad6a0-91ab-4550-8696-1243c6e5dba3" providerId="ADAL" clId="{29DE512A-8C8F-442D-A3A0-85C1DF2F5581}" dt="2022-03-09T02:33:58" v="582"/>
          <ac:spMkLst>
            <pc:docMk/>
            <pc:sldMk cId="3107587766" sldId="324"/>
            <ac:spMk id="5" creationId="{164AEF5E-78DC-4B77-89EF-59BE2A69DC97}"/>
          </ac:spMkLst>
        </pc:spChg>
        <pc:spChg chg="add del">
          <ac:chgData name="Nguyen, Mike (MU-Student)" userId="721ad6a0-91ab-4550-8696-1243c6e5dba3" providerId="ADAL" clId="{29DE512A-8C8F-442D-A3A0-85C1DF2F5581}" dt="2022-03-09T02:34:23.728" v="590"/>
          <ac:spMkLst>
            <pc:docMk/>
            <pc:sldMk cId="3107587766" sldId="324"/>
            <ac:spMk id="7" creationId="{FDCF4C5D-10CE-422D-A168-7B9F0B138F34}"/>
          </ac:spMkLst>
        </pc:spChg>
        <pc:spChg chg="add del">
          <ac:chgData name="Nguyen, Mike (MU-Student)" userId="721ad6a0-91ab-4550-8696-1243c6e5dba3" providerId="ADAL" clId="{29DE512A-8C8F-442D-A3A0-85C1DF2F5581}" dt="2022-03-09T02:34:01.070" v="584" actId="26606"/>
          <ac:spMkLst>
            <pc:docMk/>
            <pc:sldMk cId="3107587766" sldId="324"/>
            <ac:spMk id="9" creationId="{68AF5748-FED8-45BA-8631-26D1D10F3246}"/>
          </ac:spMkLst>
        </pc:spChg>
        <pc:spChg chg="add del">
          <ac:chgData name="Nguyen, Mike (MU-Student)" userId="721ad6a0-91ab-4550-8696-1243c6e5dba3" providerId="ADAL" clId="{29DE512A-8C8F-442D-A3A0-85C1DF2F5581}" dt="2022-03-09T02:34:01.070" v="584" actId="26606"/>
          <ac:spMkLst>
            <pc:docMk/>
            <pc:sldMk cId="3107587766" sldId="324"/>
            <ac:spMk id="11" creationId="{AF2F604E-43BE-4DC3-B983-E071523364F8}"/>
          </ac:spMkLst>
        </pc:spChg>
        <pc:spChg chg="add del">
          <ac:chgData name="Nguyen, Mike (MU-Student)" userId="721ad6a0-91ab-4550-8696-1243c6e5dba3" providerId="ADAL" clId="{29DE512A-8C8F-442D-A3A0-85C1DF2F5581}" dt="2022-03-09T02:34:01.070" v="584" actId="26606"/>
          <ac:spMkLst>
            <pc:docMk/>
            <pc:sldMk cId="3107587766" sldId="324"/>
            <ac:spMk id="13" creationId="{08C9B587-E65E-4B52-B37C-ABEBB6E87928}"/>
          </ac:spMkLst>
        </pc:spChg>
        <pc:spChg chg="add del">
          <ac:chgData name="Nguyen, Mike (MU-Student)" userId="721ad6a0-91ab-4550-8696-1243c6e5dba3" providerId="ADAL" clId="{29DE512A-8C8F-442D-A3A0-85C1DF2F5581}" dt="2022-03-09T02:34:26.158" v="592" actId="26606"/>
          <ac:spMkLst>
            <pc:docMk/>
            <pc:sldMk cId="3107587766" sldId="324"/>
            <ac:spMk id="18" creationId="{68AF5748-FED8-45BA-8631-26D1D10F3246}"/>
          </ac:spMkLst>
        </pc:spChg>
        <pc:spChg chg="add del">
          <ac:chgData name="Nguyen, Mike (MU-Student)" userId="721ad6a0-91ab-4550-8696-1243c6e5dba3" providerId="ADAL" clId="{29DE512A-8C8F-442D-A3A0-85C1DF2F5581}" dt="2022-03-09T02:34:26.158" v="592" actId="26606"/>
          <ac:spMkLst>
            <pc:docMk/>
            <pc:sldMk cId="3107587766" sldId="324"/>
            <ac:spMk id="20" creationId="{AF2F604E-43BE-4DC3-B983-E071523364F8}"/>
          </ac:spMkLst>
        </pc:spChg>
        <pc:spChg chg="add del">
          <ac:chgData name="Nguyen, Mike (MU-Student)" userId="721ad6a0-91ab-4550-8696-1243c6e5dba3" providerId="ADAL" clId="{29DE512A-8C8F-442D-A3A0-85C1DF2F5581}" dt="2022-03-09T02:34:26.158" v="592" actId="26606"/>
          <ac:spMkLst>
            <pc:docMk/>
            <pc:sldMk cId="3107587766" sldId="324"/>
            <ac:spMk id="22" creationId="{08C9B587-E65E-4B52-B37C-ABEBB6E87928}"/>
          </ac:spMkLst>
        </pc:spChg>
        <pc:spChg chg="add">
          <ac:chgData name="Nguyen, Mike (MU-Student)" userId="721ad6a0-91ab-4550-8696-1243c6e5dba3" providerId="ADAL" clId="{29DE512A-8C8F-442D-A3A0-85C1DF2F5581}" dt="2022-03-09T02:34:26.158" v="592" actId="26606"/>
          <ac:spMkLst>
            <pc:docMk/>
            <pc:sldMk cId="3107587766" sldId="324"/>
            <ac:spMk id="27" creationId="{68AF5748-FED8-45BA-8631-26D1D10F3246}"/>
          </ac:spMkLst>
        </pc:spChg>
        <pc:spChg chg="add">
          <ac:chgData name="Nguyen, Mike (MU-Student)" userId="721ad6a0-91ab-4550-8696-1243c6e5dba3" providerId="ADAL" clId="{29DE512A-8C8F-442D-A3A0-85C1DF2F5581}" dt="2022-03-09T02:34:26.158" v="592" actId="26606"/>
          <ac:spMkLst>
            <pc:docMk/>
            <pc:sldMk cId="3107587766" sldId="324"/>
            <ac:spMk id="29" creationId="{AF2F604E-43BE-4DC3-B983-E071523364F8}"/>
          </ac:spMkLst>
        </pc:spChg>
        <pc:spChg chg="add">
          <ac:chgData name="Nguyen, Mike (MU-Student)" userId="721ad6a0-91ab-4550-8696-1243c6e5dba3" providerId="ADAL" clId="{29DE512A-8C8F-442D-A3A0-85C1DF2F5581}" dt="2022-03-09T02:34:26.158" v="592" actId="26606"/>
          <ac:spMkLst>
            <pc:docMk/>
            <pc:sldMk cId="3107587766" sldId="324"/>
            <ac:spMk id="31" creationId="{08C9B587-E65E-4B52-B37C-ABEBB6E87928}"/>
          </ac:spMkLst>
        </pc:spChg>
        <pc:picChg chg="add del mod">
          <ac:chgData name="Nguyen, Mike (MU-Student)" userId="721ad6a0-91ab-4550-8696-1243c6e5dba3" providerId="ADAL" clId="{29DE512A-8C8F-442D-A3A0-85C1DF2F5581}" dt="2022-03-09T02:33:49.872" v="580" actId="478"/>
          <ac:picMkLst>
            <pc:docMk/>
            <pc:sldMk cId="3107587766" sldId="324"/>
            <ac:picMk id="4" creationId="{963CD298-0D42-4420-8C24-2DA00C0C7EAE}"/>
          </ac:picMkLst>
        </pc:picChg>
        <pc:picChg chg="add del mod">
          <ac:chgData name="Nguyen, Mike (MU-Student)" userId="721ad6a0-91ab-4550-8696-1243c6e5dba3" providerId="ADAL" clId="{29DE512A-8C8F-442D-A3A0-85C1DF2F5581}" dt="2022-03-09T02:34:04.523" v="585" actId="21"/>
          <ac:picMkLst>
            <pc:docMk/>
            <pc:sldMk cId="3107587766" sldId="324"/>
            <ac:picMk id="6" creationId="{45362A9D-DB23-4767-A8E1-FF31978DBBC7}"/>
          </ac:picMkLst>
        </pc:picChg>
        <pc:picChg chg="add mod">
          <ac:chgData name="Nguyen, Mike (MU-Student)" userId="721ad6a0-91ab-4550-8696-1243c6e5dba3" providerId="ADAL" clId="{29DE512A-8C8F-442D-A3A0-85C1DF2F5581}" dt="2022-03-09T02:34:26.158" v="592" actId="26606"/>
          <ac:picMkLst>
            <pc:docMk/>
            <pc:sldMk cId="3107587766" sldId="324"/>
            <ac:picMk id="8" creationId="{F5D2F2EB-9019-490C-81DE-3BF06D196560}"/>
          </ac:picMkLst>
        </pc:picChg>
      </pc:sldChg>
      <pc:sldChg chg="addSp delSp modSp new mod ord setBg modShow">
        <pc:chgData name="Nguyen, Mike (MU-Student)" userId="721ad6a0-91ab-4550-8696-1243c6e5dba3" providerId="ADAL" clId="{29DE512A-8C8F-442D-A3A0-85C1DF2F5581}" dt="2022-03-25T00:44:29.735" v="15588"/>
        <pc:sldMkLst>
          <pc:docMk/>
          <pc:sldMk cId="1368222838" sldId="325"/>
        </pc:sldMkLst>
        <pc:spChg chg="mod">
          <ac:chgData name="Nguyen, Mike (MU-Student)" userId="721ad6a0-91ab-4550-8696-1243c6e5dba3" providerId="ADAL" clId="{29DE512A-8C8F-442D-A3A0-85C1DF2F5581}" dt="2022-03-09T02:45:46.471" v="670" actId="26606"/>
          <ac:spMkLst>
            <pc:docMk/>
            <pc:sldMk cId="1368222838" sldId="325"/>
            <ac:spMk id="2" creationId="{2ADA3083-0C08-431C-B8F6-EC0F7DA04CAD}"/>
          </ac:spMkLst>
        </pc:spChg>
        <pc:spChg chg="del">
          <ac:chgData name="Nguyen, Mike (MU-Student)" userId="721ad6a0-91ab-4550-8696-1243c6e5dba3" providerId="ADAL" clId="{29DE512A-8C8F-442D-A3A0-85C1DF2F5581}" dt="2022-03-09T02:45:41.527" v="664" actId="478"/>
          <ac:spMkLst>
            <pc:docMk/>
            <pc:sldMk cId="1368222838" sldId="325"/>
            <ac:spMk id="3" creationId="{90EAA156-4036-4F82-B725-45A4E1F35CA6}"/>
          </ac:spMkLst>
        </pc:spChg>
        <pc:spChg chg="add del">
          <ac:chgData name="Nguyen, Mike (MU-Student)" userId="721ad6a0-91ab-4550-8696-1243c6e5dba3" providerId="ADAL" clId="{29DE512A-8C8F-442D-A3A0-85C1DF2F5581}" dt="2022-03-09T02:45:42.813" v="666"/>
          <ac:spMkLst>
            <pc:docMk/>
            <pc:sldMk cId="1368222838" sldId="325"/>
            <ac:spMk id="4" creationId="{0212C3F8-6F15-45DD-84BA-199EFBBB089F}"/>
          </ac:spMkLst>
        </pc:spChg>
        <pc:spChg chg="add del">
          <ac:chgData name="Nguyen, Mike (MU-Student)" userId="721ad6a0-91ab-4550-8696-1243c6e5dba3" providerId="ADAL" clId="{29DE512A-8C8F-442D-A3A0-85C1DF2F5581}" dt="2022-03-09T02:45:46.467" v="669" actId="26606"/>
          <ac:spMkLst>
            <pc:docMk/>
            <pc:sldMk cId="1368222838" sldId="325"/>
            <ac:spMk id="10" creationId="{D12DDE76-C203-4047-9998-63900085B5E8}"/>
          </ac:spMkLst>
        </pc:spChg>
        <pc:spChg chg="add">
          <ac:chgData name="Nguyen, Mike (MU-Student)" userId="721ad6a0-91ab-4550-8696-1243c6e5dba3" providerId="ADAL" clId="{29DE512A-8C8F-442D-A3A0-85C1DF2F5581}" dt="2022-03-09T02:45:46.471" v="670" actId="26606"/>
          <ac:spMkLst>
            <pc:docMk/>
            <pc:sldMk cId="1368222838" sldId="325"/>
            <ac:spMk id="12" creationId="{3FCFB1DE-0B7E-48CC-BA90-B2AB0889F9D6}"/>
          </ac:spMkLst>
        </pc:spChg>
        <pc:spChg chg="add">
          <ac:chgData name="Nguyen, Mike (MU-Student)" userId="721ad6a0-91ab-4550-8696-1243c6e5dba3" providerId="ADAL" clId="{29DE512A-8C8F-442D-A3A0-85C1DF2F5581}" dt="2022-03-09T02:45:46.471" v="670" actId="26606"/>
          <ac:spMkLst>
            <pc:docMk/>
            <pc:sldMk cId="1368222838" sldId="325"/>
            <ac:spMk id="13" creationId="{665DBBEF-238B-476B-96AB-8AAC3224ECEA}"/>
          </ac:spMkLst>
        </pc:spChg>
        <pc:picChg chg="add mod">
          <ac:chgData name="Nguyen, Mike (MU-Student)" userId="721ad6a0-91ab-4550-8696-1243c6e5dba3" providerId="ADAL" clId="{29DE512A-8C8F-442D-A3A0-85C1DF2F5581}" dt="2022-03-09T02:45:46.471" v="670" actId="26606"/>
          <ac:picMkLst>
            <pc:docMk/>
            <pc:sldMk cId="1368222838" sldId="325"/>
            <ac:picMk id="5" creationId="{E14CE7FA-274C-4760-A349-438979BC00C3}"/>
          </ac:picMkLst>
        </pc:picChg>
      </pc:sldChg>
      <pc:sldChg chg="addSp delSp modSp new mod setBg modNotesTx">
        <pc:chgData name="Nguyen, Mike (MU-Student)" userId="721ad6a0-91ab-4550-8696-1243c6e5dba3" providerId="ADAL" clId="{29DE512A-8C8F-442D-A3A0-85C1DF2F5581}" dt="2022-03-25T00:55:00.645" v="16022" actId="1076"/>
        <pc:sldMkLst>
          <pc:docMk/>
          <pc:sldMk cId="3573137167" sldId="326"/>
        </pc:sldMkLst>
        <pc:spChg chg="mod">
          <ac:chgData name="Nguyen, Mike (MU-Student)" userId="721ad6a0-91ab-4550-8696-1243c6e5dba3" providerId="ADAL" clId="{29DE512A-8C8F-442D-A3A0-85C1DF2F5581}" dt="2022-03-09T02:46:40.647" v="720" actId="27636"/>
          <ac:spMkLst>
            <pc:docMk/>
            <pc:sldMk cId="3573137167" sldId="326"/>
            <ac:spMk id="2" creationId="{1681DA59-676B-437B-B91B-3BB13B707E1F}"/>
          </ac:spMkLst>
        </pc:spChg>
        <pc:spChg chg="del">
          <ac:chgData name="Nguyen, Mike (MU-Student)" userId="721ad6a0-91ab-4550-8696-1243c6e5dba3" providerId="ADAL" clId="{29DE512A-8C8F-442D-A3A0-85C1DF2F5581}" dt="2022-03-09T02:45:56.254" v="683" actId="478"/>
          <ac:spMkLst>
            <pc:docMk/>
            <pc:sldMk cId="3573137167" sldId="326"/>
            <ac:spMk id="3" creationId="{4AD2015A-8823-4830-B353-79ED791661E2}"/>
          </ac:spMkLst>
        </pc:spChg>
        <pc:spChg chg="add del mod">
          <ac:chgData name="Nguyen, Mike (MU-Student)" userId="721ad6a0-91ab-4550-8696-1243c6e5dba3" providerId="ADAL" clId="{29DE512A-8C8F-442D-A3A0-85C1DF2F5581}" dt="2022-03-25T00:54:35.137" v="16003"/>
          <ac:spMkLst>
            <pc:docMk/>
            <pc:sldMk cId="3573137167" sldId="326"/>
            <ac:spMk id="7" creationId="{9758E61B-BB7A-4DA0-BE6E-9A3F13B7C78A}"/>
          </ac:spMkLst>
        </pc:spChg>
        <pc:spChg chg="add mod">
          <ac:chgData name="Nguyen, Mike (MU-Student)" userId="721ad6a0-91ab-4550-8696-1243c6e5dba3" providerId="ADAL" clId="{29DE512A-8C8F-442D-A3A0-85C1DF2F5581}" dt="2022-03-25T00:55:00.645" v="16022" actId="1076"/>
          <ac:spMkLst>
            <pc:docMk/>
            <pc:sldMk cId="3573137167" sldId="326"/>
            <ac:spMk id="8" creationId="{395D5DE6-2DBD-43D7-937C-9392B8FD06FD}"/>
          </ac:spMkLst>
        </pc:spChg>
        <pc:spChg chg="add">
          <ac:chgData name="Nguyen, Mike (MU-Student)" userId="721ad6a0-91ab-4550-8696-1243c6e5dba3" providerId="ADAL" clId="{29DE512A-8C8F-442D-A3A0-85C1DF2F5581}" dt="2022-03-09T02:46:32.324" v="685" actId="26606"/>
          <ac:spMkLst>
            <pc:docMk/>
            <pc:sldMk cId="3573137167" sldId="326"/>
            <ac:spMk id="9" creationId="{665DBBEF-238B-476B-96AB-8AAC3224ECEA}"/>
          </ac:spMkLst>
        </pc:spChg>
        <pc:spChg chg="add">
          <ac:chgData name="Nguyen, Mike (MU-Student)" userId="721ad6a0-91ab-4550-8696-1243c6e5dba3" providerId="ADAL" clId="{29DE512A-8C8F-442D-A3A0-85C1DF2F5581}" dt="2022-03-09T02:46:32.324" v="685" actId="26606"/>
          <ac:spMkLst>
            <pc:docMk/>
            <pc:sldMk cId="3573137167" sldId="326"/>
            <ac:spMk id="11" creationId="{3FCFB1DE-0B7E-48CC-BA90-B2AB0889F9D6}"/>
          </ac:spMkLst>
        </pc:spChg>
        <pc:picChg chg="add mod">
          <ac:chgData name="Nguyen, Mike (MU-Student)" userId="721ad6a0-91ab-4550-8696-1243c6e5dba3" providerId="ADAL" clId="{29DE512A-8C8F-442D-A3A0-85C1DF2F5581}" dt="2022-03-09T02:46:32.324" v="685" actId="26606"/>
          <ac:picMkLst>
            <pc:docMk/>
            <pc:sldMk cId="3573137167" sldId="326"/>
            <ac:picMk id="4" creationId="{94359342-E789-4BAA-9B93-AA01D10E03B6}"/>
          </ac:picMkLst>
        </pc:picChg>
      </pc:sldChg>
      <pc:sldChg chg="addSp delSp modSp new mod modNotesTx">
        <pc:chgData name="Nguyen, Mike (MU-Student)" userId="721ad6a0-91ab-4550-8696-1243c6e5dba3" providerId="ADAL" clId="{29DE512A-8C8F-442D-A3A0-85C1DF2F5581}" dt="2022-03-25T00:55:18.383" v="16023"/>
        <pc:sldMkLst>
          <pc:docMk/>
          <pc:sldMk cId="2507835280" sldId="327"/>
        </pc:sldMkLst>
        <pc:spChg chg="mod">
          <ac:chgData name="Nguyen, Mike (MU-Student)" userId="721ad6a0-91ab-4550-8696-1243c6e5dba3" providerId="ADAL" clId="{29DE512A-8C8F-442D-A3A0-85C1DF2F5581}" dt="2022-03-09T02:47:05.188" v="752" actId="20577"/>
          <ac:spMkLst>
            <pc:docMk/>
            <pc:sldMk cId="2507835280" sldId="327"/>
            <ac:spMk id="2" creationId="{26345C54-C771-4FE7-AF62-06452118E028}"/>
          </ac:spMkLst>
        </pc:spChg>
        <pc:spChg chg="del">
          <ac:chgData name="Nguyen, Mike (MU-Student)" userId="721ad6a0-91ab-4550-8696-1243c6e5dba3" providerId="ADAL" clId="{29DE512A-8C8F-442D-A3A0-85C1DF2F5581}" dt="2022-03-09T02:47:07.529" v="753" actId="478"/>
          <ac:spMkLst>
            <pc:docMk/>
            <pc:sldMk cId="2507835280" sldId="327"/>
            <ac:spMk id="3" creationId="{54F6E67E-652F-4B6F-92DF-A0EACD974A93}"/>
          </ac:spMkLst>
        </pc:spChg>
        <pc:picChg chg="add">
          <ac:chgData name="Nguyen, Mike (MU-Student)" userId="721ad6a0-91ab-4550-8696-1243c6e5dba3" providerId="ADAL" clId="{29DE512A-8C8F-442D-A3A0-85C1DF2F5581}" dt="2022-03-09T02:47:32.389" v="754"/>
          <ac:picMkLst>
            <pc:docMk/>
            <pc:sldMk cId="2507835280" sldId="327"/>
            <ac:picMk id="4" creationId="{078710D9-0D2C-46F1-BFD5-FFEEB5C1F1F3}"/>
          </ac:picMkLst>
        </pc:picChg>
      </pc:sldChg>
      <pc:sldChg chg="addSp delSp modSp new mod ord setBg">
        <pc:chgData name="Nguyen, Mike (MU-Student)" userId="721ad6a0-91ab-4550-8696-1243c6e5dba3" providerId="ADAL" clId="{29DE512A-8C8F-442D-A3A0-85C1DF2F5581}" dt="2022-03-25T00:44:53.578" v="15590"/>
        <pc:sldMkLst>
          <pc:docMk/>
          <pc:sldMk cId="578045953" sldId="328"/>
        </pc:sldMkLst>
        <pc:spChg chg="mod">
          <ac:chgData name="Nguyen, Mike (MU-Student)" userId="721ad6a0-91ab-4550-8696-1243c6e5dba3" providerId="ADAL" clId="{29DE512A-8C8F-442D-A3A0-85C1DF2F5581}" dt="2022-03-09T02:48:39.319" v="802" actId="26606"/>
          <ac:spMkLst>
            <pc:docMk/>
            <pc:sldMk cId="578045953" sldId="328"/>
            <ac:spMk id="2" creationId="{DAED55E2-3530-458F-91D0-5F3C5E671AF1}"/>
          </ac:spMkLst>
        </pc:spChg>
        <pc:spChg chg="del">
          <ac:chgData name="Nguyen, Mike (MU-Student)" userId="721ad6a0-91ab-4550-8696-1243c6e5dba3" providerId="ADAL" clId="{29DE512A-8C8F-442D-A3A0-85C1DF2F5581}" dt="2022-03-09T02:48:33.896" v="798" actId="478"/>
          <ac:spMkLst>
            <pc:docMk/>
            <pc:sldMk cId="578045953" sldId="328"/>
            <ac:spMk id="3" creationId="{228A577A-8A86-4364-9970-AB7E6024E6A5}"/>
          </ac:spMkLst>
        </pc:spChg>
        <pc:spChg chg="add">
          <ac:chgData name="Nguyen, Mike (MU-Student)" userId="721ad6a0-91ab-4550-8696-1243c6e5dba3" providerId="ADAL" clId="{29DE512A-8C8F-442D-A3A0-85C1DF2F5581}" dt="2022-03-09T02:48:39.319" v="802" actId="26606"/>
          <ac:spMkLst>
            <pc:docMk/>
            <pc:sldMk cId="578045953" sldId="328"/>
            <ac:spMk id="9" creationId="{665DBBEF-238B-476B-96AB-8AAC3224ECEA}"/>
          </ac:spMkLst>
        </pc:spChg>
        <pc:spChg chg="add">
          <ac:chgData name="Nguyen, Mike (MU-Student)" userId="721ad6a0-91ab-4550-8696-1243c6e5dba3" providerId="ADAL" clId="{29DE512A-8C8F-442D-A3A0-85C1DF2F5581}" dt="2022-03-09T02:48:39.319" v="802" actId="26606"/>
          <ac:spMkLst>
            <pc:docMk/>
            <pc:sldMk cId="578045953" sldId="328"/>
            <ac:spMk id="11" creationId="{3FCFB1DE-0B7E-48CC-BA90-B2AB0889F9D6}"/>
          </ac:spMkLst>
        </pc:spChg>
        <pc:picChg chg="add mod">
          <ac:chgData name="Nguyen, Mike (MU-Student)" userId="721ad6a0-91ab-4550-8696-1243c6e5dba3" providerId="ADAL" clId="{29DE512A-8C8F-442D-A3A0-85C1DF2F5581}" dt="2022-03-09T02:48:41.081" v="803" actId="27614"/>
          <ac:picMkLst>
            <pc:docMk/>
            <pc:sldMk cId="578045953" sldId="328"/>
            <ac:picMk id="4" creationId="{996A1ED6-5ECE-4A69-A04B-D04A6A4E56CA}"/>
          </ac:picMkLst>
        </pc:picChg>
      </pc:sldChg>
      <pc:sldChg chg="addSp delSp modSp new mod setBg modNotesTx">
        <pc:chgData name="Nguyen, Mike (MU-Student)" userId="721ad6a0-91ab-4550-8696-1243c6e5dba3" providerId="ADAL" clId="{29DE512A-8C8F-442D-A3A0-85C1DF2F5581}" dt="2022-03-10T20:39:23.705" v="5995" actId="404"/>
        <pc:sldMkLst>
          <pc:docMk/>
          <pc:sldMk cId="2234877884" sldId="329"/>
        </pc:sldMkLst>
        <pc:spChg chg="mod">
          <ac:chgData name="Nguyen, Mike (MU-Student)" userId="721ad6a0-91ab-4550-8696-1243c6e5dba3" providerId="ADAL" clId="{29DE512A-8C8F-442D-A3A0-85C1DF2F5581}" dt="2022-03-09T03:01:05.444" v="842" actId="26606"/>
          <ac:spMkLst>
            <pc:docMk/>
            <pc:sldMk cId="2234877884" sldId="329"/>
            <ac:spMk id="2" creationId="{8719E6A4-FE53-4623-9674-DCF808582FA2}"/>
          </ac:spMkLst>
        </pc:spChg>
        <pc:spChg chg="del">
          <ac:chgData name="Nguyen, Mike (MU-Student)" userId="721ad6a0-91ab-4550-8696-1243c6e5dba3" providerId="ADAL" clId="{29DE512A-8C8F-442D-A3A0-85C1DF2F5581}" dt="2022-03-09T02:57:50.185" v="831" actId="478"/>
          <ac:spMkLst>
            <pc:docMk/>
            <pc:sldMk cId="2234877884" sldId="329"/>
            <ac:spMk id="3" creationId="{F8D1D75A-57E3-401E-B7AC-DE77A1BD2524}"/>
          </ac:spMkLst>
        </pc:spChg>
        <pc:spChg chg="add del">
          <ac:chgData name="Nguyen, Mike (MU-Student)" userId="721ad6a0-91ab-4550-8696-1243c6e5dba3" providerId="ADAL" clId="{29DE512A-8C8F-442D-A3A0-85C1DF2F5581}" dt="2022-03-09T02:59:14.959" v="837" actId="26606"/>
          <ac:spMkLst>
            <pc:docMk/>
            <pc:sldMk cId="2234877884" sldId="329"/>
            <ac:spMk id="9" creationId="{BCED4D40-4B67-4331-AC48-79B82B4A47D8}"/>
          </ac:spMkLst>
        </pc:spChg>
        <pc:spChg chg="add del">
          <ac:chgData name="Nguyen, Mike (MU-Student)" userId="721ad6a0-91ab-4550-8696-1243c6e5dba3" providerId="ADAL" clId="{29DE512A-8C8F-442D-A3A0-85C1DF2F5581}" dt="2022-03-09T03:01:05.444" v="842" actId="26606"/>
          <ac:spMkLst>
            <pc:docMk/>
            <pc:sldMk cId="2234877884" sldId="329"/>
            <ac:spMk id="10" creationId="{665DBBEF-238B-476B-96AB-8AAC3224ECEA}"/>
          </ac:spMkLst>
        </pc:spChg>
        <pc:spChg chg="add del">
          <ac:chgData name="Nguyen, Mike (MU-Student)" userId="721ad6a0-91ab-4550-8696-1243c6e5dba3" providerId="ADAL" clId="{29DE512A-8C8F-442D-A3A0-85C1DF2F5581}" dt="2022-03-09T02:59:14.959" v="837" actId="26606"/>
          <ac:spMkLst>
            <pc:docMk/>
            <pc:sldMk cId="2234877884" sldId="329"/>
            <ac:spMk id="11" creationId="{670CEDEF-4F34-412E-84EE-329C1E936AF5}"/>
          </ac:spMkLst>
        </pc:spChg>
        <pc:spChg chg="add del">
          <ac:chgData name="Nguyen, Mike (MU-Student)" userId="721ad6a0-91ab-4550-8696-1243c6e5dba3" providerId="ADAL" clId="{29DE512A-8C8F-442D-A3A0-85C1DF2F5581}" dt="2022-03-09T03:01:05.444" v="842" actId="26606"/>
          <ac:spMkLst>
            <pc:docMk/>
            <pc:sldMk cId="2234877884" sldId="329"/>
            <ac:spMk id="12" creationId="{3FCFB1DE-0B7E-48CC-BA90-B2AB0889F9D6}"/>
          </ac:spMkLst>
        </pc:spChg>
        <pc:spChg chg="add">
          <ac:chgData name="Nguyen, Mike (MU-Student)" userId="721ad6a0-91ab-4550-8696-1243c6e5dba3" providerId="ADAL" clId="{29DE512A-8C8F-442D-A3A0-85C1DF2F5581}" dt="2022-03-09T03:01:05.444" v="842" actId="26606"/>
          <ac:spMkLst>
            <pc:docMk/>
            <pc:sldMk cId="2234877884" sldId="329"/>
            <ac:spMk id="17" creationId="{BCED4D40-4B67-4331-AC48-79B82B4A47D8}"/>
          </ac:spMkLst>
        </pc:spChg>
        <pc:spChg chg="add">
          <ac:chgData name="Nguyen, Mike (MU-Student)" userId="721ad6a0-91ab-4550-8696-1243c6e5dba3" providerId="ADAL" clId="{29DE512A-8C8F-442D-A3A0-85C1DF2F5581}" dt="2022-03-09T03:01:05.444" v="842" actId="26606"/>
          <ac:spMkLst>
            <pc:docMk/>
            <pc:sldMk cId="2234877884" sldId="329"/>
            <ac:spMk id="19" creationId="{670CEDEF-4F34-412E-84EE-329C1E936AF5}"/>
          </ac:spMkLst>
        </pc:spChg>
        <pc:graphicFrameChg chg="add del mod">
          <ac:chgData name="Nguyen, Mike (MU-Student)" userId="721ad6a0-91ab-4550-8696-1243c6e5dba3" providerId="ADAL" clId="{29DE512A-8C8F-442D-A3A0-85C1DF2F5581}" dt="2022-03-09T02:59:02.460" v="833"/>
          <ac:graphicFrameMkLst>
            <pc:docMk/>
            <pc:sldMk cId="2234877884" sldId="329"/>
            <ac:graphicFrameMk id="4" creationId="{E0CFDC35-DCBC-447F-897D-5801C5E760A8}"/>
          </ac:graphicFrameMkLst>
        </pc:graphicFrameChg>
        <pc:graphicFrameChg chg="add del mod">
          <ac:chgData name="Nguyen, Mike (MU-Student)" userId="721ad6a0-91ab-4550-8696-1243c6e5dba3" providerId="ADAL" clId="{29DE512A-8C8F-442D-A3A0-85C1DF2F5581}" dt="2022-03-09T03:00:59.047" v="840" actId="478"/>
          <ac:graphicFrameMkLst>
            <pc:docMk/>
            <pc:sldMk cId="2234877884" sldId="329"/>
            <ac:graphicFrameMk id="5" creationId="{62C6A5DE-77BD-4442-82A8-EC34637C3209}"/>
          </ac:graphicFrameMkLst>
        </pc:graphicFrameChg>
        <pc:graphicFrameChg chg="add del">
          <ac:chgData name="Nguyen, Mike (MU-Student)" userId="721ad6a0-91ab-4550-8696-1243c6e5dba3" providerId="ADAL" clId="{29DE512A-8C8F-442D-A3A0-85C1DF2F5581}" dt="2022-03-09T02:59:08.534" v="835" actId="26606"/>
          <ac:graphicFrameMkLst>
            <pc:docMk/>
            <pc:sldMk cId="2234877884" sldId="329"/>
            <ac:graphicFrameMk id="6" creationId="{E0CFDC35-DCBC-447F-897D-5801C5E760A8}"/>
          </ac:graphicFrameMkLst>
        </pc:graphicFrameChg>
        <pc:graphicFrameChg chg="add mod modGraphic">
          <ac:chgData name="Nguyen, Mike (MU-Student)" userId="721ad6a0-91ab-4550-8696-1243c6e5dba3" providerId="ADAL" clId="{29DE512A-8C8F-442D-A3A0-85C1DF2F5581}" dt="2022-03-10T20:39:23.705" v="5995" actId="404"/>
          <ac:graphicFrameMkLst>
            <pc:docMk/>
            <pc:sldMk cId="2234877884" sldId="329"/>
            <ac:graphicFrameMk id="7" creationId="{4659249B-E7FD-49D7-BD84-A4436FB4EC27}"/>
          </ac:graphicFrameMkLst>
        </pc:graphicFrameChg>
        <pc:graphicFrameChg chg="add del">
          <ac:chgData name="Nguyen, Mike (MU-Student)" userId="721ad6a0-91ab-4550-8696-1243c6e5dba3" providerId="ADAL" clId="{29DE512A-8C8F-442D-A3A0-85C1DF2F5581}" dt="2022-03-09T02:59:14.959" v="837" actId="26606"/>
          <ac:graphicFrameMkLst>
            <pc:docMk/>
            <pc:sldMk cId="2234877884" sldId="329"/>
            <ac:graphicFrameMk id="8" creationId="{E0CFDC35-DCBC-447F-897D-5801C5E760A8}"/>
          </ac:graphicFrameMkLst>
        </pc:graphicFrameChg>
      </pc:sldChg>
      <pc:sldChg chg="addSp delSp modSp new mod setBg modNotesTx">
        <pc:chgData name="Nguyen, Mike (MU-Student)" userId="721ad6a0-91ab-4550-8696-1243c6e5dba3" providerId="ADAL" clId="{29DE512A-8C8F-442D-A3A0-85C1DF2F5581}" dt="2022-03-10T20:38:05.651" v="5994" actId="20577"/>
        <pc:sldMkLst>
          <pc:docMk/>
          <pc:sldMk cId="2840736059" sldId="330"/>
        </pc:sldMkLst>
        <pc:spChg chg="mod">
          <ac:chgData name="Nguyen, Mike (MU-Student)" userId="721ad6a0-91ab-4550-8696-1243c6e5dba3" providerId="ADAL" clId="{29DE512A-8C8F-442D-A3A0-85C1DF2F5581}" dt="2022-03-09T03:01:29.921" v="883" actId="26606"/>
          <ac:spMkLst>
            <pc:docMk/>
            <pc:sldMk cId="2840736059" sldId="330"/>
            <ac:spMk id="2" creationId="{346BE0C4-370B-45A7-91AB-A915FAE56275}"/>
          </ac:spMkLst>
        </pc:spChg>
        <pc:spChg chg="del">
          <ac:chgData name="Nguyen, Mike (MU-Student)" userId="721ad6a0-91ab-4550-8696-1243c6e5dba3" providerId="ADAL" clId="{29DE512A-8C8F-442D-A3A0-85C1DF2F5581}" dt="2022-03-09T03:01:19.233" v="880" actId="478"/>
          <ac:spMkLst>
            <pc:docMk/>
            <pc:sldMk cId="2840736059" sldId="330"/>
            <ac:spMk id="3" creationId="{C7924FBD-A1DA-4229-80DD-0CEEE307CE87}"/>
          </ac:spMkLst>
        </pc:spChg>
        <pc:spChg chg="add">
          <ac:chgData name="Nguyen, Mike (MU-Student)" userId="721ad6a0-91ab-4550-8696-1243c6e5dba3" providerId="ADAL" clId="{29DE512A-8C8F-442D-A3A0-85C1DF2F5581}" dt="2022-03-09T03:01:29.921" v="883" actId="26606"/>
          <ac:spMkLst>
            <pc:docMk/>
            <pc:sldMk cId="2840736059" sldId="330"/>
            <ac:spMk id="9" creationId="{665DBBEF-238B-476B-96AB-8AAC3224ECEA}"/>
          </ac:spMkLst>
        </pc:spChg>
        <pc:spChg chg="add">
          <ac:chgData name="Nguyen, Mike (MU-Student)" userId="721ad6a0-91ab-4550-8696-1243c6e5dba3" providerId="ADAL" clId="{29DE512A-8C8F-442D-A3A0-85C1DF2F5581}" dt="2022-03-09T03:01:29.921" v="883" actId="26606"/>
          <ac:spMkLst>
            <pc:docMk/>
            <pc:sldMk cId="2840736059" sldId="330"/>
            <ac:spMk id="11" creationId="{3FCFB1DE-0B7E-48CC-BA90-B2AB0889F9D6}"/>
          </ac:spMkLst>
        </pc:spChg>
        <pc:picChg chg="add mod">
          <ac:chgData name="Nguyen, Mike (MU-Student)" userId="721ad6a0-91ab-4550-8696-1243c6e5dba3" providerId="ADAL" clId="{29DE512A-8C8F-442D-A3A0-85C1DF2F5581}" dt="2022-03-09T03:01:46.763" v="884" actId="27614"/>
          <ac:picMkLst>
            <pc:docMk/>
            <pc:sldMk cId="2840736059" sldId="330"/>
            <ac:picMk id="4" creationId="{60426A89-BCC2-44B4-B0FE-26289F907A90}"/>
          </ac:picMkLst>
        </pc:picChg>
      </pc:sldChg>
      <pc:sldChg chg="addSp delSp modSp new mod setBg modShow">
        <pc:chgData name="Nguyen, Mike (MU-Student)" userId="721ad6a0-91ab-4550-8696-1243c6e5dba3" providerId="ADAL" clId="{29DE512A-8C8F-442D-A3A0-85C1DF2F5581}" dt="2022-03-25T02:55:14.847" v="16662" actId="729"/>
        <pc:sldMkLst>
          <pc:docMk/>
          <pc:sldMk cId="3651421192" sldId="331"/>
        </pc:sldMkLst>
        <pc:spChg chg="mod">
          <ac:chgData name="Nguyen, Mike (MU-Student)" userId="721ad6a0-91ab-4550-8696-1243c6e5dba3" providerId="ADAL" clId="{29DE512A-8C8F-442D-A3A0-85C1DF2F5581}" dt="2022-03-25T01:06:56.271" v="16380" actId="26606"/>
          <ac:spMkLst>
            <pc:docMk/>
            <pc:sldMk cId="3651421192" sldId="331"/>
            <ac:spMk id="2" creationId="{0305E5F8-6DF4-4D4F-8263-CC9A2851E895}"/>
          </ac:spMkLst>
        </pc:spChg>
        <pc:spChg chg="add del mod">
          <ac:chgData name="Nguyen, Mike (MU-Student)" userId="721ad6a0-91ab-4550-8696-1243c6e5dba3" providerId="ADAL" clId="{29DE512A-8C8F-442D-A3A0-85C1DF2F5581}" dt="2022-03-25T01:05:43.464" v="16371" actId="26606"/>
          <ac:spMkLst>
            <pc:docMk/>
            <pc:sldMk cId="3651421192" sldId="331"/>
            <ac:spMk id="3" creationId="{A5FA65A9-AAB1-4CCB-9CDC-84B9C18B2581}"/>
          </ac:spMkLst>
        </pc:spChg>
        <pc:spChg chg="mod">
          <ac:chgData name="Nguyen, Mike (MU-Student)" userId="721ad6a0-91ab-4550-8696-1243c6e5dba3" providerId="ADAL" clId="{29DE512A-8C8F-442D-A3A0-85C1DF2F5581}" dt="2022-03-25T01:05:43.464" v="16371" actId="26606"/>
          <ac:spMkLst>
            <pc:docMk/>
            <pc:sldMk cId="3651421192" sldId="331"/>
            <ac:spMk id="4" creationId="{C66BF656-CA20-4A1F-B355-AF311D615B2A}"/>
          </ac:spMkLst>
        </pc:spChg>
        <pc:spChg chg="mod">
          <ac:chgData name="Nguyen, Mike (MU-Student)" userId="721ad6a0-91ab-4550-8696-1243c6e5dba3" providerId="ADAL" clId="{29DE512A-8C8F-442D-A3A0-85C1DF2F5581}" dt="2022-03-25T01:05:43.464" v="16371" actId="26606"/>
          <ac:spMkLst>
            <pc:docMk/>
            <pc:sldMk cId="3651421192" sldId="331"/>
            <ac:spMk id="5" creationId="{F81ECEA3-AC18-442B-958B-E346ED5BBCC0}"/>
          </ac:spMkLst>
        </pc:spChg>
        <pc:spChg chg="mod">
          <ac:chgData name="Nguyen, Mike (MU-Student)" userId="721ad6a0-91ab-4550-8696-1243c6e5dba3" providerId="ADAL" clId="{29DE512A-8C8F-442D-A3A0-85C1DF2F5581}" dt="2022-03-25T01:06:56.271" v="16380" actId="26606"/>
          <ac:spMkLst>
            <pc:docMk/>
            <pc:sldMk cId="3651421192" sldId="331"/>
            <ac:spMk id="6" creationId="{59F5B158-7C85-49E8-8B31-CD57E75F318C}"/>
          </ac:spMkLst>
        </pc:spChg>
        <pc:spChg chg="add del">
          <ac:chgData name="Nguyen, Mike (MU-Student)" userId="721ad6a0-91ab-4550-8696-1243c6e5dba3" providerId="ADAL" clId="{29DE512A-8C8F-442D-A3A0-85C1DF2F5581}" dt="2022-03-09T03:04:31.476" v="1666" actId="26606"/>
          <ac:spMkLst>
            <pc:docMk/>
            <pc:sldMk cId="3651421192" sldId="331"/>
            <ac:spMk id="9" creationId="{53B021B3-DE93-4AB7-8A18-CF5F1CED88B8}"/>
          </ac:spMkLst>
        </pc:spChg>
        <pc:spChg chg="add mod">
          <ac:chgData name="Nguyen, Mike (MU-Student)" userId="721ad6a0-91ab-4550-8696-1243c6e5dba3" providerId="ADAL" clId="{29DE512A-8C8F-442D-A3A0-85C1DF2F5581}" dt="2022-03-25T01:06:56.271" v="16380" actId="26606"/>
          <ac:spMkLst>
            <pc:docMk/>
            <pc:sldMk cId="3651421192" sldId="331"/>
            <ac:spMk id="10" creationId="{EC7C4AF5-FFD3-4284-8831-04A6532B8CC7}"/>
          </ac:spMkLst>
        </pc:spChg>
        <pc:spChg chg="add del">
          <ac:chgData name="Nguyen, Mike (MU-Student)" userId="721ad6a0-91ab-4550-8696-1243c6e5dba3" providerId="ADAL" clId="{29DE512A-8C8F-442D-A3A0-85C1DF2F5581}" dt="2022-03-09T03:04:31.476" v="1666" actId="26606"/>
          <ac:spMkLst>
            <pc:docMk/>
            <pc:sldMk cId="3651421192" sldId="331"/>
            <ac:spMk id="11" creationId="{52D502E5-F6B4-4D58-B4AE-FC466FF15EE8}"/>
          </ac:spMkLst>
        </pc:spChg>
        <pc:spChg chg="add del">
          <ac:chgData name="Nguyen, Mike (MU-Student)" userId="721ad6a0-91ab-4550-8696-1243c6e5dba3" providerId="ADAL" clId="{29DE512A-8C8F-442D-A3A0-85C1DF2F5581}" dt="2022-03-25T01:05:36.854" v="16366" actId="26606"/>
          <ac:spMkLst>
            <pc:docMk/>
            <pc:sldMk cId="3651421192" sldId="331"/>
            <ac:spMk id="12" creationId="{F13C74B1-5B17-4795-BED0-7140497B445A}"/>
          </ac:spMkLst>
        </pc:spChg>
        <pc:spChg chg="add del">
          <ac:chgData name="Nguyen, Mike (MU-Student)" userId="721ad6a0-91ab-4550-8696-1243c6e5dba3" providerId="ADAL" clId="{29DE512A-8C8F-442D-A3A0-85C1DF2F5581}" dt="2022-03-09T03:04:31.476" v="1666" actId="26606"/>
          <ac:spMkLst>
            <pc:docMk/>
            <pc:sldMk cId="3651421192" sldId="331"/>
            <ac:spMk id="13" creationId="{9DECDBF4-02B6-4BB4-B65B-B8107AD6A9E8}"/>
          </ac:spMkLst>
        </pc:spChg>
        <pc:spChg chg="add del">
          <ac:chgData name="Nguyen, Mike (MU-Student)" userId="721ad6a0-91ab-4550-8696-1243c6e5dba3" providerId="ADAL" clId="{29DE512A-8C8F-442D-A3A0-85C1DF2F5581}" dt="2022-03-25T01:05:36.854" v="16366" actId="26606"/>
          <ac:spMkLst>
            <pc:docMk/>
            <pc:sldMk cId="3651421192" sldId="331"/>
            <ac:spMk id="14" creationId="{D4974D33-8DC5-464E-8C6D-BE58F0669C17}"/>
          </ac:spMkLst>
        </pc:spChg>
        <pc:spChg chg="add del">
          <ac:chgData name="Nguyen, Mike (MU-Student)" userId="721ad6a0-91ab-4550-8696-1243c6e5dba3" providerId="ADAL" clId="{29DE512A-8C8F-442D-A3A0-85C1DF2F5581}" dt="2022-03-25T01:05:39.434" v="16368" actId="26606"/>
          <ac:spMkLst>
            <pc:docMk/>
            <pc:sldMk cId="3651421192" sldId="331"/>
            <ac:spMk id="16" creationId="{2C61293E-6EBE-43EF-A52C-9BEBFD7679D4}"/>
          </ac:spMkLst>
        </pc:spChg>
        <pc:spChg chg="add del">
          <ac:chgData name="Nguyen, Mike (MU-Student)" userId="721ad6a0-91ab-4550-8696-1243c6e5dba3" providerId="ADAL" clId="{29DE512A-8C8F-442D-A3A0-85C1DF2F5581}" dt="2022-03-25T01:05:39.434" v="16368" actId="26606"/>
          <ac:spMkLst>
            <pc:docMk/>
            <pc:sldMk cId="3651421192" sldId="331"/>
            <ac:spMk id="18" creationId="{21540236-BFD5-4A9D-8840-4703E7F76825}"/>
          </ac:spMkLst>
        </pc:spChg>
        <pc:spChg chg="add del">
          <ac:chgData name="Nguyen, Mike (MU-Student)" userId="721ad6a0-91ab-4550-8696-1243c6e5dba3" providerId="ADAL" clId="{29DE512A-8C8F-442D-A3A0-85C1DF2F5581}" dt="2022-03-25T01:06:56.271" v="16380" actId="26606"/>
          <ac:spMkLst>
            <pc:docMk/>
            <pc:sldMk cId="3651421192" sldId="331"/>
            <ac:spMk id="22" creationId="{100EDD19-6802-4EC3-95CE-CFFAB042CFD6}"/>
          </ac:spMkLst>
        </pc:spChg>
        <pc:spChg chg="add del">
          <ac:chgData name="Nguyen, Mike (MU-Student)" userId="721ad6a0-91ab-4550-8696-1243c6e5dba3" providerId="ADAL" clId="{29DE512A-8C8F-442D-A3A0-85C1DF2F5581}" dt="2022-03-25T01:06:56.271" v="16380" actId="26606"/>
          <ac:spMkLst>
            <pc:docMk/>
            <pc:sldMk cId="3651421192" sldId="331"/>
            <ac:spMk id="23" creationId="{DB17E863-922E-4C26-BD64-E8FD41D28661}"/>
          </ac:spMkLst>
        </pc:spChg>
        <pc:spChg chg="add mod">
          <ac:chgData name="Nguyen, Mike (MU-Student)" userId="721ad6a0-91ab-4550-8696-1243c6e5dba3" providerId="ADAL" clId="{29DE512A-8C8F-442D-A3A0-85C1DF2F5581}" dt="2022-03-25T01:06:56.271" v="16380" actId="26606"/>
          <ac:spMkLst>
            <pc:docMk/>
            <pc:sldMk cId="3651421192" sldId="331"/>
            <ac:spMk id="24" creationId="{A5FA65A9-AAB1-4CCB-9CDC-84B9C18B2581}"/>
          </ac:spMkLst>
        </pc:spChg>
        <pc:spChg chg="add">
          <ac:chgData name="Nguyen, Mike (MU-Student)" userId="721ad6a0-91ab-4550-8696-1243c6e5dba3" providerId="ADAL" clId="{29DE512A-8C8F-442D-A3A0-85C1DF2F5581}" dt="2022-03-25T01:06:56.271" v="16380" actId="26606"/>
          <ac:spMkLst>
            <pc:docMk/>
            <pc:sldMk cId="3651421192" sldId="331"/>
            <ac:spMk id="29" creationId="{394842B0-684D-44CC-B4BC-D13331CFD290}"/>
          </ac:spMkLst>
        </pc:spChg>
        <pc:spChg chg="add">
          <ac:chgData name="Nguyen, Mike (MU-Student)" userId="721ad6a0-91ab-4550-8696-1243c6e5dba3" providerId="ADAL" clId="{29DE512A-8C8F-442D-A3A0-85C1DF2F5581}" dt="2022-03-25T01:06:56.271" v="16380" actId="26606"/>
          <ac:spMkLst>
            <pc:docMk/>
            <pc:sldMk cId="3651421192" sldId="331"/>
            <ac:spMk id="31" creationId="{4C2A3DC3-F495-4B99-9FF3-3FB30D63235E}"/>
          </ac:spMkLst>
        </pc:spChg>
        <pc:graphicFrameChg chg="add del">
          <ac:chgData name="Nguyen, Mike (MU-Student)" userId="721ad6a0-91ab-4550-8696-1243c6e5dba3" providerId="ADAL" clId="{29DE512A-8C8F-442D-A3A0-85C1DF2F5581}" dt="2022-03-09T03:04:31.476" v="1666" actId="26606"/>
          <ac:graphicFrameMkLst>
            <pc:docMk/>
            <pc:sldMk cId="3651421192" sldId="331"/>
            <ac:graphicFrameMk id="5" creationId="{1F685918-28EB-4572-B428-825A1A1B06D3}"/>
          </ac:graphicFrameMkLst>
        </pc:graphicFrameChg>
        <pc:graphicFrameChg chg="add del">
          <ac:chgData name="Nguyen, Mike (MU-Student)" userId="721ad6a0-91ab-4550-8696-1243c6e5dba3" providerId="ADAL" clId="{29DE512A-8C8F-442D-A3A0-85C1DF2F5581}" dt="2022-03-25T01:05:43.456" v="16370" actId="26606"/>
          <ac:graphicFrameMkLst>
            <pc:docMk/>
            <pc:sldMk cId="3651421192" sldId="331"/>
            <ac:graphicFrameMk id="20" creationId="{F07C17C2-D57D-C299-F6E1-E4BF278082F8}"/>
          </ac:graphicFrameMkLst>
        </pc:graphicFrameChg>
        <pc:picChg chg="add del mod">
          <ac:chgData name="Nguyen, Mike (MU-Student)" userId="721ad6a0-91ab-4550-8696-1243c6e5dba3" providerId="ADAL" clId="{29DE512A-8C8F-442D-A3A0-85C1DF2F5581}" dt="2022-03-25T02:51:43.513" v="16630" actId="478"/>
          <ac:picMkLst>
            <pc:docMk/>
            <pc:sldMk cId="3651421192" sldId="331"/>
            <ac:picMk id="7" creationId="{5B1B6383-AC08-44B0-9095-80E9ACDBE6F0}"/>
          </ac:picMkLst>
        </pc:picChg>
        <pc:picChg chg="add del">
          <ac:chgData name="Nguyen, Mike (MU-Student)" userId="721ad6a0-91ab-4550-8696-1243c6e5dba3" providerId="ADAL" clId="{29DE512A-8C8F-442D-A3A0-85C1DF2F5581}" dt="2022-03-25T01:05:36.854" v="16366" actId="26606"/>
          <ac:picMkLst>
            <pc:docMk/>
            <pc:sldMk cId="3651421192" sldId="331"/>
            <ac:picMk id="8" creationId="{0D7971DB-2CA8-5E96-2A26-948512B9FF8D}"/>
          </ac:picMkLst>
        </pc:picChg>
        <pc:picChg chg="add mod ord">
          <ac:chgData name="Nguyen, Mike (MU-Student)" userId="721ad6a0-91ab-4550-8696-1243c6e5dba3" providerId="ADAL" clId="{29DE512A-8C8F-442D-A3A0-85C1DF2F5581}" dt="2022-03-25T01:06:56.271" v="16380" actId="26606"/>
          <ac:picMkLst>
            <pc:docMk/>
            <pc:sldMk cId="3651421192" sldId="331"/>
            <ac:picMk id="9" creationId="{0BCDA6B7-D4EF-448B-9966-F929EC0F0245}"/>
          </ac:picMkLst>
        </pc:picChg>
        <pc:picChg chg="add mod ord">
          <ac:chgData name="Nguyen, Mike (MU-Student)" userId="721ad6a0-91ab-4550-8696-1243c6e5dba3" providerId="ADAL" clId="{29DE512A-8C8F-442D-A3A0-85C1DF2F5581}" dt="2022-03-25T01:06:56.271" v="16380" actId="26606"/>
          <ac:picMkLst>
            <pc:docMk/>
            <pc:sldMk cId="3651421192" sldId="331"/>
            <ac:picMk id="13" creationId="{EB45F173-4C56-4C72-96FD-2110550E07B5}"/>
          </ac:picMkLst>
        </pc:picChg>
        <pc:picChg chg="add del">
          <ac:chgData name="Nguyen, Mike (MU-Student)" userId="721ad6a0-91ab-4550-8696-1243c6e5dba3" providerId="ADAL" clId="{29DE512A-8C8F-442D-A3A0-85C1DF2F5581}" dt="2022-03-25T01:05:39.434" v="16368" actId="26606"/>
          <ac:picMkLst>
            <pc:docMk/>
            <pc:sldMk cId="3651421192" sldId="331"/>
            <ac:picMk id="17" creationId="{792F92B3-1FAC-A530-1304-5DAD20408315}"/>
          </ac:picMkLst>
        </pc:picChg>
      </pc:sldChg>
      <pc:sldChg chg="new del">
        <pc:chgData name="Nguyen, Mike (MU-Student)" userId="721ad6a0-91ab-4550-8696-1243c6e5dba3" providerId="ADAL" clId="{29DE512A-8C8F-442D-A3A0-85C1DF2F5581}" dt="2022-03-09T23:17:37.090" v="5319" actId="47"/>
        <pc:sldMkLst>
          <pc:docMk/>
          <pc:sldMk cId="3909166712" sldId="332"/>
        </pc:sldMkLst>
      </pc:sldChg>
      <pc:sldChg chg="modSp new del mod">
        <pc:chgData name="Nguyen, Mike (MU-Student)" userId="721ad6a0-91ab-4550-8696-1243c6e5dba3" providerId="ADAL" clId="{29DE512A-8C8F-442D-A3A0-85C1DF2F5581}" dt="2022-03-09T03:22:27.357" v="3105" actId="47"/>
        <pc:sldMkLst>
          <pc:docMk/>
          <pc:sldMk cId="1748024369" sldId="333"/>
        </pc:sldMkLst>
        <pc:spChg chg="mod">
          <ac:chgData name="Nguyen, Mike (MU-Student)" userId="721ad6a0-91ab-4550-8696-1243c6e5dba3" providerId="ADAL" clId="{29DE512A-8C8F-442D-A3A0-85C1DF2F5581}" dt="2022-03-09T03:21:34.054" v="3094" actId="20577"/>
          <ac:spMkLst>
            <pc:docMk/>
            <pc:sldMk cId="1748024369" sldId="333"/>
            <ac:spMk id="2" creationId="{C0741E22-9843-4C69-A82C-F8A4BFFBFD47}"/>
          </ac:spMkLst>
        </pc:spChg>
      </pc:sldChg>
      <pc:sldChg chg="addSp delSp modSp new mod modShow">
        <pc:chgData name="Nguyen, Mike (MU-Student)" userId="721ad6a0-91ab-4550-8696-1243c6e5dba3" providerId="ADAL" clId="{29DE512A-8C8F-442D-A3A0-85C1DF2F5581}" dt="2022-03-24T02:49:40.840" v="13016" actId="729"/>
        <pc:sldMkLst>
          <pc:docMk/>
          <pc:sldMk cId="4089799553" sldId="333"/>
        </pc:sldMkLst>
        <pc:spChg chg="mod">
          <ac:chgData name="Nguyen, Mike (MU-Student)" userId="721ad6a0-91ab-4550-8696-1243c6e5dba3" providerId="ADAL" clId="{29DE512A-8C8F-442D-A3A0-85C1DF2F5581}" dt="2022-03-09T03:27:10.668" v="3134" actId="20577"/>
          <ac:spMkLst>
            <pc:docMk/>
            <pc:sldMk cId="4089799553" sldId="333"/>
            <ac:spMk id="2" creationId="{F08CFA90-0F7E-4372-B8A0-B980CB76847F}"/>
          </ac:spMkLst>
        </pc:spChg>
        <pc:spChg chg="add del mod">
          <ac:chgData name="Nguyen, Mike (MU-Student)" userId="721ad6a0-91ab-4550-8696-1243c6e5dba3" providerId="ADAL" clId="{29DE512A-8C8F-442D-A3A0-85C1DF2F5581}" dt="2022-03-09T03:27:51.636" v="3148" actId="20577"/>
          <ac:spMkLst>
            <pc:docMk/>
            <pc:sldMk cId="4089799553" sldId="333"/>
            <ac:spMk id="3" creationId="{518ACAAE-1E12-4C41-A2E3-33F62A35B41E}"/>
          </ac:spMkLst>
        </pc:spChg>
        <pc:graphicFrameChg chg="add del mod">
          <ac:chgData name="Nguyen, Mike (MU-Student)" userId="721ad6a0-91ab-4550-8696-1243c6e5dba3" providerId="ADAL" clId="{29DE512A-8C8F-442D-A3A0-85C1DF2F5581}" dt="2022-03-09T03:25:12.735" v="3130"/>
          <ac:graphicFrameMkLst>
            <pc:docMk/>
            <pc:sldMk cId="4089799553" sldId="333"/>
            <ac:graphicFrameMk id="4" creationId="{BEB4D5EB-59BE-4B10-89F1-EABAD95ABCD8}"/>
          </ac:graphicFrameMkLst>
        </pc:graphicFrameChg>
      </pc:sldChg>
      <pc:sldChg chg="addSp delSp modSp new mod setBg setClrOvrMap modShow modNotesTx">
        <pc:chgData name="Nguyen, Mike (MU-Student)" userId="721ad6a0-91ab-4550-8696-1243c6e5dba3" providerId="ADAL" clId="{29DE512A-8C8F-442D-A3A0-85C1DF2F5581}" dt="2022-03-24T02:49:22.929" v="13015" actId="729"/>
        <pc:sldMkLst>
          <pc:docMk/>
          <pc:sldMk cId="3893538571" sldId="334"/>
        </pc:sldMkLst>
        <pc:spChg chg="mod">
          <ac:chgData name="Nguyen, Mike (MU-Student)" userId="721ad6a0-91ab-4550-8696-1243c6e5dba3" providerId="ADAL" clId="{29DE512A-8C8F-442D-A3A0-85C1DF2F5581}" dt="2022-03-09T03:41:32.404" v="3573" actId="26606"/>
          <ac:spMkLst>
            <pc:docMk/>
            <pc:sldMk cId="3893538571" sldId="334"/>
            <ac:spMk id="2" creationId="{47B2E2F6-C1AE-4263-A064-8EF9D1C236A2}"/>
          </ac:spMkLst>
        </pc:spChg>
        <pc:spChg chg="del">
          <ac:chgData name="Nguyen, Mike (MU-Student)" userId="721ad6a0-91ab-4550-8696-1243c6e5dba3" providerId="ADAL" clId="{29DE512A-8C8F-442D-A3A0-85C1DF2F5581}" dt="2022-03-09T03:37:00.429" v="3496" actId="478"/>
          <ac:spMkLst>
            <pc:docMk/>
            <pc:sldMk cId="3893538571" sldId="334"/>
            <ac:spMk id="3" creationId="{F51F106C-0F21-446A-A2A5-AA1BF190A5E3}"/>
          </ac:spMkLst>
        </pc:spChg>
        <pc:spChg chg="add del">
          <ac:chgData name="Nguyen, Mike (MU-Student)" userId="721ad6a0-91ab-4550-8696-1243c6e5dba3" providerId="ADAL" clId="{29DE512A-8C8F-442D-A3A0-85C1DF2F5581}" dt="2022-03-09T03:37:04.043" v="3498"/>
          <ac:spMkLst>
            <pc:docMk/>
            <pc:sldMk cId="3893538571" sldId="334"/>
            <ac:spMk id="4" creationId="{2E30BD23-32C5-4845-9421-D4B181A0C273}"/>
          </ac:spMkLst>
        </pc:spChg>
        <pc:spChg chg="add del">
          <ac:chgData name="Nguyen, Mike (MU-Student)" userId="721ad6a0-91ab-4550-8696-1243c6e5dba3" providerId="ADAL" clId="{29DE512A-8C8F-442D-A3A0-85C1DF2F5581}" dt="2022-03-09T03:37:27.025" v="3503" actId="26606"/>
          <ac:spMkLst>
            <pc:docMk/>
            <pc:sldMk cId="3893538571" sldId="334"/>
            <ac:spMk id="12" creationId="{0C45045A-6083-4B3E-956A-67582337527D}"/>
          </ac:spMkLst>
        </pc:spChg>
        <pc:spChg chg="add del">
          <ac:chgData name="Nguyen, Mike (MU-Student)" userId="721ad6a0-91ab-4550-8696-1243c6e5dba3" providerId="ADAL" clId="{29DE512A-8C8F-442D-A3A0-85C1DF2F5581}" dt="2022-03-09T03:37:27.025" v="3503" actId="26606"/>
          <ac:spMkLst>
            <pc:docMk/>
            <pc:sldMk cId="3893538571" sldId="334"/>
            <ac:spMk id="14" creationId="{EBD2B2B2-1395-4E7B-87A0-BD34551C01B6}"/>
          </ac:spMkLst>
        </pc:spChg>
        <pc:spChg chg="add del">
          <ac:chgData name="Nguyen, Mike (MU-Student)" userId="721ad6a0-91ab-4550-8696-1243c6e5dba3" providerId="ADAL" clId="{29DE512A-8C8F-442D-A3A0-85C1DF2F5581}" dt="2022-03-09T03:37:27.025" v="3503" actId="26606"/>
          <ac:spMkLst>
            <pc:docMk/>
            <pc:sldMk cId="3893538571" sldId="334"/>
            <ac:spMk id="16" creationId="{42875DDC-0225-45F8-B745-78688F2D1ADC}"/>
          </ac:spMkLst>
        </pc:spChg>
        <pc:spChg chg="add del">
          <ac:chgData name="Nguyen, Mike (MU-Student)" userId="721ad6a0-91ab-4550-8696-1243c6e5dba3" providerId="ADAL" clId="{29DE512A-8C8F-442D-A3A0-85C1DF2F5581}" dt="2022-03-09T03:37:27.025" v="3503" actId="26606"/>
          <ac:spMkLst>
            <pc:docMk/>
            <pc:sldMk cId="3893538571" sldId="334"/>
            <ac:spMk id="18" creationId="{4F329563-0961-4426-90D2-2DF4888E5461}"/>
          </ac:spMkLst>
        </pc:spChg>
        <pc:spChg chg="add del">
          <ac:chgData name="Nguyen, Mike (MU-Student)" userId="721ad6a0-91ab-4550-8696-1243c6e5dba3" providerId="ADAL" clId="{29DE512A-8C8F-442D-A3A0-85C1DF2F5581}" dt="2022-03-09T03:37:27.025" v="3503" actId="26606"/>
          <ac:spMkLst>
            <pc:docMk/>
            <pc:sldMk cId="3893538571" sldId="334"/>
            <ac:spMk id="20" creationId="{12617755-D451-4BAF-9B55-518297BFF42D}"/>
          </ac:spMkLst>
        </pc:spChg>
        <pc:spChg chg="add del">
          <ac:chgData name="Nguyen, Mike (MU-Student)" userId="721ad6a0-91ab-4550-8696-1243c6e5dba3" providerId="ADAL" clId="{29DE512A-8C8F-442D-A3A0-85C1DF2F5581}" dt="2022-03-09T03:37:27.025" v="3503" actId="26606"/>
          <ac:spMkLst>
            <pc:docMk/>
            <pc:sldMk cId="3893538571" sldId="334"/>
            <ac:spMk id="22" creationId="{86C062C2-3673-4248-BE21-B51B16E63267}"/>
          </ac:spMkLst>
        </pc:spChg>
        <pc:spChg chg="add del">
          <ac:chgData name="Nguyen, Mike (MU-Student)" userId="721ad6a0-91ab-4550-8696-1243c6e5dba3" providerId="ADAL" clId="{29DE512A-8C8F-442D-A3A0-85C1DF2F5581}" dt="2022-03-09T03:40:42.942" v="3556" actId="26606"/>
          <ac:spMkLst>
            <pc:docMk/>
            <pc:sldMk cId="3893538571" sldId="334"/>
            <ac:spMk id="24" creationId="{C4051FED-CF0D-4DDD-A9BB-E58FEEFE7C46}"/>
          </ac:spMkLst>
        </pc:spChg>
        <pc:spChg chg="add del">
          <ac:chgData name="Nguyen, Mike (MU-Student)" userId="721ad6a0-91ab-4550-8696-1243c6e5dba3" providerId="ADAL" clId="{29DE512A-8C8F-442D-A3A0-85C1DF2F5581}" dt="2022-03-09T03:40:42.942" v="3556" actId="26606"/>
          <ac:spMkLst>
            <pc:docMk/>
            <pc:sldMk cId="3893538571" sldId="334"/>
            <ac:spMk id="25" creationId="{F2E5A8E1-2A22-48D0-9556-E21648FA1EAC}"/>
          </ac:spMkLst>
        </pc:spChg>
        <pc:spChg chg="add del">
          <ac:chgData name="Nguyen, Mike (MU-Student)" userId="721ad6a0-91ab-4550-8696-1243c6e5dba3" providerId="ADAL" clId="{29DE512A-8C8F-442D-A3A0-85C1DF2F5581}" dt="2022-03-09T03:40:42.942" v="3556" actId="26606"/>
          <ac:spMkLst>
            <pc:docMk/>
            <pc:sldMk cId="3893538571" sldId="334"/>
            <ac:spMk id="26" creationId="{92AA2300-0FA6-4328-9BD8-1D67925C0BD6}"/>
          </ac:spMkLst>
        </pc:spChg>
        <pc:spChg chg="add del">
          <ac:chgData name="Nguyen, Mike (MU-Student)" userId="721ad6a0-91ab-4550-8696-1243c6e5dba3" providerId="ADAL" clId="{29DE512A-8C8F-442D-A3A0-85C1DF2F5581}" dt="2022-03-09T03:40:42.942" v="3556" actId="26606"/>
          <ac:spMkLst>
            <pc:docMk/>
            <pc:sldMk cId="3893538571" sldId="334"/>
            <ac:spMk id="27" creationId="{D3E1FE85-D0BF-41D3-8B85-04776368E1F0}"/>
          </ac:spMkLst>
        </pc:spChg>
        <pc:spChg chg="add del">
          <ac:chgData name="Nguyen, Mike (MU-Student)" userId="721ad6a0-91ab-4550-8696-1243c6e5dba3" providerId="ADAL" clId="{29DE512A-8C8F-442D-A3A0-85C1DF2F5581}" dt="2022-03-09T03:40:42.942" v="3556" actId="26606"/>
          <ac:spMkLst>
            <pc:docMk/>
            <pc:sldMk cId="3893538571" sldId="334"/>
            <ac:spMk id="28" creationId="{1072B470-1E76-42B5-86EA-1FB0F881D7EF}"/>
          </ac:spMkLst>
        </pc:spChg>
        <pc:spChg chg="add del">
          <ac:chgData name="Nguyen, Mike (MU-Student)" userId="721ad6a0-91ab-4550-8696-1243c6e5dba3" providerId="ADAL" clId="{29DE512A-8C8F-442D-A3A0-85C1DF2F5581}" dt="2022-03-09T03:40:42.942" v="3556" actId="26606"/>
          <ac:spMkLst>
            <pc:docMk/>
            <pc:sldMk cId="3893538571" sldId="334"/>
            <ac:spMk id="29" creationId="{DDD8B025-3845-4DEF-98B6-7C0BF531DB78}"/>
          </ac:spMkLst>
        </pc:spChg>
        <pc:spChg chg="add del">
          <ac:chgData name="Nguyen, Mike (MU-Student)" userId="721ad6a0-91ab-4550-8696-1243c6e5dba3" providerId="ADAL" clId="{29DE512A-8C8F-442D-A3A0-85C1DF2F5581}" dt="2022-03-09T03:40:33.560" v="3551" actId="26606"/>
          <ac:spMkLst>
            <pc:docMk/>
            <pc:sldMk cId="3893538571" sldId="334"/>
            <ac:spMk id="34" creationId="{7316481C-0A49-4796-812B-0D64F063B720}"/>
          </ac:spMkLst>
        </pc:spChg>
        <pc:spChg chg="add del">
          <ac:chgData name="Nguyen, Mike (MU-Student)" userId="721ad6a0-91ab-4550-8696-1243c6e5dba3" providerId="ADAL" clId="{29DE512A-8C8F-442D-A3A0-85C1DF2F5581}" dt="2022-03-09T03:40:33.560" v="3551" actId="26606"/>
          <ac:spMkLst>
            <pc:docMk/>
            <pc:sldMk cId="3893538571" sldId="334"/>
            <ac:spMk id="36" creationId="{A5271697-90F1-4A23-8EF2-0179F2EAFACB}"/>
          </ac:spMkLst>
        </pc:spChg>
        <pc:spChg chg="add del">
          <ac:chgData name="Nguyen, Mike (MU-Student)" userId="721ad6a0-91ab-4550-8696-1243c6e5dba3" providerId="ADAL" clId="{29DE512A-8C8F-442D-A3A0-85C1DF2F5581}" dt="2022-03-09T03:40:42.936" v="3555" actId="26606"/>
          <ac:spMkLst>
            <pc:docMk/>
            <pc:sldMk cId="3893538571" sldId="334"/>
            <ac:spMk id="40" creationId="{4F329563-0961-4426-90D2-2DF4888E5461}"/>
          </ac:spMkLst>
        </pc:spChg>
        <pc:spChg chg="add del">
          <ac:chgData name="Nguyen, Mike (MU-Student)" userId="721ad6a0-91ab-4550-8696-1243c6e5dba3" providerId="ADAL" clId="{29DE512A-8C8F-442D-A3A0-85C1DF2F5581}" dt="2022-03-09T03:40:42.936" v="3555" actId="26606"/>
          <ac:spMkLst>
            <pc:docMk/>
            <pc:sldMk cId="3893538571" sldId="334"/>
            <ac:spMk id="42" creationId="{12617755-D451-4BAF-9B55-518297BFF42D}"/>
          </ac:spMkLst>
        </pc:spChg>
        <pc:spChg chg="add del">
          <ac:chgData name="Nguyen, Mike (MU-Student)" userId="721ad6a0-91ab-4550-8696-1243c6e5dba3" providerId="ADAL" clId="{29DE512A-8C8F-442D-A3A0-85C1DF2F5581}" dt="2022-03-09T03:40:42.936" v="3555" actId="26606"/>
          <ac:spMkLst>
            <pc:docMk/>
            <pc:sldMk cId="3893538571" sldId="334"/>
            <ac:spMk id="44" creationId="{86C062C2-3673-4248-BE21-B51B16E63267}"/>
          </ac:spMkLst>
        </pc:spChg>
        <pc:spChg chg="add del">
          <ac:chgData name="Nguyen, Mike (MU-Student)" userId="721ad6a0-91ab-4550-8696-1243c6e5dba3" providerId="ADAL" clId="{29DE512A-8C8F-442D-A3A0-85C1DF2F5581}" dt="2022-03-09T03:40:33.560" v="3551" actId="26606"/>
          <ac:spMkLst>
            <pc:docMk/>
            <pc:sldMk cId="3893538571" sldId="334"/>
            <ac:spMk id="60" creationId="{D9F5512A-48E1-4C07-B75E-3CCC517B6804}"/>
          </ac:spMkLst>
        </pc:spChg>
        <pc:spChg chg="add del">
          <ac:chgData name="Nguyen, Mike (MU-Student)" userId="721ad6a0-91ab-4550-8696-1243c6e5dba3" providerId="ADAL" clId="{29DE512A-8C8F-442D-A3A0-85C1DF2F5581}" dt="2022-03-09T03:40:35.328" v="3553" actId="26606"/>
          <ac:spMkLst>
            <pc:docMk/>
            <pc:sldMk cId="3893538571" sldId="334"/>
            <ac:spMk id="62" creationId="{8C886788-700E-4D20-9F80-E0E96837A203}"/>
          </ac:spMkLst>
        </pc:spChg>
        <pc:spChg chg="add del">
          <ac:chgData name="Nguyen, Mike (MU-Student)" userId="721ad6a0-91ab-4550-8696-1243c6e5dba3" providerId="ADAL" clId="{29DE512A-8C8F-442D-A3A0-85C1DF2F5581}" dt="2022-03-09T03:40:35.328" v="3553" actId="26606"/>
          <ac:spMkLst>
            <pc:docMk/>
            <pc:sldMk cId="3893538571" sldId="334"/>
            <ac:spMk id="63" creationId="{1850674C-4E08-4C62-A3E2-6337FE4F7D86}"/>
          </ac:spMkLst>
        </pc:spChg>
        <pc:spChg chg="add del">
          <ac:chgData name="Nguyen, Mike (MU-Student)" userId="721ad6a0-91ab-4550-8696-1243c6e5dba3" providerId="ADAL" clId="{29DE512A-8C8F-442D-A3A0-85C1DF2F5581}" dt="2022-03-09T03:40:35.328" v="3553" actId="26606"/>
          <ac:spMkLst>
            <pc:docMk/>
            <pc:sldMk cId="3893538571" sldId="334"/>
            <ac:spMk id="64" creationId="{BCE4FF05-2B0C-4C97-A9B4-E163085A90E1}"/>
          </ac:spMkLst>
        </pc:spChg>
        <pc:spChg chg="add del">
          <ac:chgData name="Nguyen, Mike (MU-Student)" userId="721ad6a0-91ab-4550-8696-1243c6e5dba3" providerId="ADAL" clId="{29DE512A-8C8F-442D-A3A0-85C1DF2F5581}" dt="2022-03-09T03:40:35.328" v="3553" actId="26606"/>
          <ac:spMkLst>
            <pc:docMk/>
            <pc:sldMk cId="3893538571" sldId="334"/>
            <ac:spMk id="65" creationId="{529C2A7A-A6B6-4A56-B11C-8E967D88A60D}"/>
          </ac:spMkLst>
        </pc:spChg>
        <pc:spChg chg="add del">
          <ac:chgData name="Nguyen, Mike (MU-Student)" userId="721ad6a0-91ab-4550-8696-1243c6e5dba3" providerId="ADAL" clId="{29DE512A-8C8F-442D-A3A0-85C1DF2F5581}" dt="2022-03-09T03:40:35.328" v="3553" actId="26606"/>
          <ac:spMkLst>
            <pc:docMk/>
            <pc:sldMk cId="3893538571" sldId="334"/>
            <ac:spMk id="66" creationId="{FDBD7205-E536-4134-8768-AC3E1A3C5E59}"/>
          </ac:spMkLst>
        </pc:spChg>
        <pc:spChg chg="add del">
          <ac:chgData name="Nguyen, Mike (MU-Student)" userId="721ad6a0-91ab-4550-8696-1243c6e5dba3" providerId="ADAL" clId="{29DE512A-8C8F-442D-A3A0-85C1DF2F5581}" dt="2022-03-09T03:40:42.936" v="3555" actId="26606"/>
          <ac:spMkLst>
            <pc:docMk/>
            <pc:sldMk cId="3893538571" sldId="334"/>
            <ac:spMk id="68" creationId="{0C45045A-6083-4B3E-956A-67582337527D}"/>
          </ac:spMkLst>
        </pc:spChg>
        <pc:spChg chg="add del">
          <ac:chgData name="Nguyen, Mike (MU-Student)" userId="721ad6a0-91ab-4550-8696-1243c6e5dba3" providerId="ADAL" clId="{29DE512A-8C8F-442D-A3A0-85C1DF2F5581}" dt="2022-03-09T03:40:42.936" v="3555" actId="26606"/>
          <ac:spMkLst>
            <pc:docMk/>
            <pc:sldMk cId="3893538571" sldId="334"/>
            <ac:spMk id="69" creationId="{EBD2B2B2-1395-4E7B-87A0-BD34551C01B6}"/>
          </ac:spMkLst>
        </pc:spChg>
        <pc:spChg chg="add del">
          <ac:chgData name="Nguyen, Mike (MU-Student)" userId="721ad6a0-91ab-4550-8696-1243c6e5dba3" providerId="ADAL" clId="{29DE512A-8C8F-442D-A3A0-85C1DF2F5581}" dt="2022-03-09T03:40:42.936" v="3555" actId="26606"/>
          <ac:spMkLst>
            <pc:docMk/>
            <pc:sldMk cId="3893538571" sldId="334"/>
            <ac:spMk id="70" creationId="{42875DDC-0225-45F8-B745-78688F2D1ADC}"/>
          </ac:spMkLst>
        </pc:spChg>
        <pc:spChg chg="add del">
          <ac:chgData name="Nguyen, Mike (MU-Student)" userId="721ad6a0-91ab-4550-8696-1243c6e5dba3" providerId="ADAL" clId="{29DE512A-8C8F-442D-A3A0-85C1DF2F5581}" dt="2022-03-09T03:41:32.404" v="3573" actId="26606"/>
          <ac:spMkLst>
            <pc:docMk/>
            <pc:sldMk cId="3893538571" sldId="334"/>
            <ac:spMk id="72" creationId="{CA4BD6EE-7B51-447C-AAB3-028B7A3E515D}"/>
          </ac:spMkLst>
        </pc:spChg>
        <pc:spChg chg="add del">
          <ac:chgData name="Nguyen, Mike (MU-Student)" userId="721ad6a0-91ab-4550-8696-1243c6e5dba3" providerId="ADAL" clId="{29DE512A-8C8F-442D-A3A0-85C1DF2F5581}" dt="2022-03-09T03:41:32.404" v="3573" actId="26606"/>
          <ac:spMkLst>
            <pc:docMk/>
            <pc:sldMk cId="3893538571" sldId="334"/>
            <ac:spMk id="73" creationId="{6B5FF7CD-712E-4187-BFF5-B192FFB33A49}"/>
          </ac:spMkLst>
        </pc:spChg>
        <pc:spChg chg="add del">
          <ac:chgData name="Nguyen, Mike (MU-Student)" userId="721ad6a0-91ab-4550-8696-1243c6e5dba3" providerId="ADAL" clId="{29DE512A-8C8F-442D-A3A0-85C1DF2F5581}" dt="2022-03-09T03:41:32.398" v="3572" actId="26606"/>
          <ac:spMkLst>
            <pc:docMk/>
            <pc:sldMk cId="3893538571" sldId="334"/>
            <ac:spMk id="78" creationId="{CA4BD6EE-7B51-447C-AAB3-028B7A3E515D}"/>
          </ac:spMkLst>
        </pc:spChg>
        <pc:spChg chg="add del">
          <ac:chgData name="Nguyen, Mike (MU-Student)" userId="721ad6a0-91ab-4550-8696-1243c6e5dba3" providerId="ADAL" clId="{29DE512A-8C8F-442D-A3A0-85C1DF2F5581}" dt="2022-03-09T03:41:32.398" v="3572" actId="26606"/>
          <ac:spMkLst>
            <pc:docMk/>
            <pc:sldMk cId="3893538571" sldId="334"/>
            <ac:spMk id="80" creationId="{6B5FF7CD-712E-4187-BFF5-B192FFB33A49}"/>
          </ac:spMkLst>
        </pc:spChg>
        <pc:spChg chg="add">
          <ac:chgData name="Nguyen, Mike (MU-Student)" userId="721ad6a0-91ab-4550-8696-1243c6e5dba3" providerId="ADAL" clId="{29DE512A-8C8F-442D-A3A0-85C1DF2F5581}" dt="2022-03-09T03:41:32.404" v="3573" actId="26606"/>
          <ac:spMkLst>
            <pc:docMk/>
            <pc:sldMk cId="3893538571" sldId="334"/>
            <ac:spMk id="85" creationId="{247AB924-1B87-43FC-B7C7-B112D5C51A0E}"/>
          </ac:spMkLst>
        </pc:spChg>
        <pc:grpChg chg="add del">
          <ac:chgData name="Nguyen, Mike (MU-Student)" userId="721ad6a0-91ab-4550-8696-1243c6e5dba3" providerId="ADAL" clId="{29DE512A-8C8F-442D-A3A0-85C1DF2F5581}" dt="2022-03-09T03:40:33.560" v="3551" actId="26606"/>
          <ac:grpSpMkLst>
            <pc:docMk/>
            <pc:sldMk cId="3893538571" sldId="334"/>
            <ac:grpSpMk id="38" creationId="{1F49CE81-B2F4-47B2-9D4A-886DCE0A8404}"/>
          </ac:grpSpMkLst>
        </pc:grpChg>
        <pc:picChg chg="add mod ord modCrop">
          <ac:chgData name="Nguyen, Mike (MU-Student)" userId="721ad6a0-91ab-4550-8696-1243c6e5dba3" providerId="ADAL" clId="{29DE512A-8C8F-442D-A3A0-85C1DF2F5581}" dt="2022-03-09T03:41:35.478" v="3576" actId="27614"/>
          <ac:picMkLst>
            <pc:docMk/>
            <pc:sldMk cId="3893538571" sldId="334"/>
            <ac:picMk id="5" creationId="{21C5A9C7-F8F0-4A4E-815F-A00B3C5756A6}"/>
          </ac:picMkLst>
        </pc:picChg>
        <pc:picChg chg="add mod ord modCrop">
          <ac:chgData name="Nguyen, Mike (MU-Student)" userId="721ad6a0-91ab-4550-8696-1243c6e5dba3" providerId="ADAL" clId="{29DE512A-8C8F-442D-A3A0-85C1DF2F5581}" dt="2022-03-09T03:41:35.293" v="3575" actId="27614"/>
          <ac:picMkLst>
            <pc:docMk/>
            <pc:sldMk cId="3893538571" sldId="334"/>
            <ac:picMk id="6" creationId="{3FB66861-EBAE-447B-833C-191724450E21}"/>
          </ac:picMkLst>
        </pc:picChg>
        <pc:picChg chg="add mod ord modCrop">
          <ac:chgData name="Nguyen, Mike (MU-Student)" userId="721ad6a0-91ab-4550-8696-1243c6e5dba3" providerId="ADAL" clId="{29DE512A-8C8F-442D-A3A0-85C1DF2F5581}" dt="2022-03-09T03:41:35.292" v="3574" actId="27614"/>
          <ac:picMkLst>
            <pc:docMk/>
            <pc:sldMk cId="3893538571" sldId="334"/>
            <ac:picMk id="7" creationId="{9A18EE80-69D4-4E87-B97C-5CB5B4061560}"/>
          </ac:picMkLst>
        </pc:picChg>
        <pc:cxnChg chg="add">
          <ac:chgData name="Nguyen, Mike (MU-Student)" userId="721ad6a0-91ab-4550-8696-1243c6e5dba3" providerId="ADAL" clId="{29DE512A-8C8F-442D-A3A0-85C1DF2F5581}" dt="2022-03-09T03:41:32.404" v="3573" actId="26606"/>
          <ac:cxnSpMkLst>
            <pc:docMk/>
            <pc:sldMk cId="3893538571" sldId="334"/>
            <ac:cxnSpMk id="82" creationId="{818DC98F-4057-4645-B948-F604F39A9CFE}"/>
          </ac:cxnSpMkLst>
        </pc:cxnChg>
        <pc:cxnChg chg="add">
          <ac:chgData name="Nguyen, Mike (MU-Student)" userId="721ad6a0-91ab-4550-8696-1243c6e5dba3" providerId="ADAL" clId="{29DE512A-8C8F-442D-A3A0-85C1DF2F5581}" dt="2022-03-09T03:41:32.404" v="3573" actId="26606"/>
          <ac:cxnSpMkLst>
            <pc:docMk/>
            <pc:sldMk cId="3893538571" sldId="334"/>
            <ac:cxnSpMk id="83" creationId="{99AE2756-0FC4-4155-83E7-58AAAB63E757}"/>
          </ac:cxnSpMkLst>
        </pc:cxnChg>
        <pc:cxnChg chg="add">
          <ac:chgData name="Nguyen, Mike (MU-Student)" userId="721ad6a0-91ab-4550-8696-1243c6e5dba3" providerId="ADAL" clId="{29DE512A-8C8F-442D-A3A0-85C1DF2F5581}" dt="2022-03-09T03:41:32.404" v="3573" actId="26606"/>
          <ac:cxnSpMkLst>
            <pc:docMk/>
            <pc:sldMk cId="3893538571" sldId="334"/>
            <ac:cxnSpMk id="84" creationId="{DAD2B705-4A9B-408D-AA80-4F41045E09DE}"/>
          </ac:cxnSpMkLst>
        </pc:cxnChg>
      </pc:sldChg>
      <pc:sldChg chg="addSp delSp modSp new del mod">
        <pc:chgData name="Nguyen, Mike (MU-Student)" userId="721ad6a0-91ab-4550-8696-1243c6e5dba3" providerId="ADAL" clId="{29DE512A-8C8F-442D-A3A0-85C1DF2F5581}" dt="2022-03-25T00:53:34.228" v="15991" actId="47"/>
        <pc:sldMkLst>
          <pc:docMk/>
          <pc:sldMk cId="2689027443" sldId="335"/>
        </pc:sldMkLst>
        <pc:spChg chg="mod">
          <ac:chgData name="Nguyen, Mike (MU-Student)" userId="721ad6a0-91ab-4550-8696-1243c6e5dba3" providerId="ADAL" clId="{29DE512A-8C8F-442D-A3A0-85C1DF2F5581}" dt="2022-03-09T03:49:23.465" v="3603" actId="20577"/>
          <ac:spMkLst>
            <pc:docMk/>
            <pc:sldMk cId="2689027443" sldId="335"/>
            <ac:spMk id="2" creationId="{F6ACC42A-DDA0-444E-BC5C-EB4DA62F8E96}"/>
          </ac:spMkLst>
        </pc:spChg>
        <pc:spChg chg="del">
          <ac:chgData name="Nguyen, Mike (MU-Student)" userId="721ad6a0-91ab-4550-8696-1243c6e5dba3" providerId="ADAL" clId="{29DE512A-8C8F-442D-A3A0-85C1DF2F5581}" dt="2022-03-09T03:49:25.514" v="3604" actId="478"/>
          <ac:spMkLst>
            <pc:docMk/>
            <pc:sldMk cId="2689027443" sldId="335"/>
            <ac:spMk id="3" creationId="{8BF79ADB-7C26-4C2F-9189-3DD5CB7E05E5}"/>
          </ac:spMkLst>
        </pc:spChg>
        <pc:spChg chg="add mod">
          <ac:chgData name="Nguyen, Mike (MU-Student)" userId="721ad6a0-91ab-4550-8696-1243c6e5dba3" providerId="ADAL" clId="{29DE512A-8C8F-442D-A3A0-85C1DF2F5581}" dt="2022-03-09T03:50:15.192" v="3624" actId="1076"/>
          <ac:spMkLst>
            <pc:docMk/>
            <pc:sldMk cId="2689027443" sldId="335"/>
            <ac:spMk id="4" creationId="{6B3F7DC7-5CE4-4F8F-AC12-F143394A0B7A}"/>
          </ac:spMkLst>
        </pc:spChg>
        <pc:spChg chg="add mod">
          <ac:chgData name="Nguyen, Mike (MU-Student)" userId="721ad6a0-91ab-4550-8696-1243c6e5dba3" providerId="ADAL" clId="{29DE512A-8C8F-442D-A3A0-85C1DF2F5581}" dt="2022-03-09T03:50:15.192" v="3624" actId="1076"/>
          <ac:spMkLst>
            <pc:docMk/>
            <pc:sldMk cId="2689027443" sldId="335"/>
            <ac:spMk id="5" creationId="{7FE4D778-B24F-43E6-8CA1-9B3E1F3A135F}"/>
          </ac:spMkLst>
        </pc:spChg>
        <pc:spChg chg="add mod">
          <ac:chgData name="Nguyen, Mike (MU-Student)" userId="721ad6a0-91ab-4550-8696-1243c6e5dba3" providerId="ADAL" clId="{29DE512A-8C8F-442D-A3A0-85C1DF2F5581}" dt="2022-03-09T03:50:15.192" v="3624" actId="1076"/>
          <ac:spMkLst>
            <pc:docMk/>
            <pc:sldMk cId="2689027443" sldId="335"/>
            <ac:spMk id="7" creationId="{F7969983-003B-480B-B2BA-F78E15414629}"/>
          </ac:spMkLst>
        </pc:spChg>
        <pc:spChg chg="add mod">
          <ac:chgData name="Nguyen, Mike (MU-Student)" userId="721ad6a0-91ab-4550-8696-1243c6e5dba3" providerId="ADAL" clId="{29DE512A-8C8F-442D-A3A0-85C1DF2F5581}" dt="2022-03-09T03:50:15.192" v="3624" actId="1076"/>
          <ac:spMkLst>
            <pc:docMk/>
            <pc:sldMk cId="2689027443" sldId="335"/>
            <ac:spMk id="9" creationId="{FB510762-5D34-46B4-AF88-34B4DD8C0C33}"/>
          </ac:spMkLst>
        </pc:spChg>
        <pc:spChg chg="add mod">
          <ac:chgData name="Nguyen, Mike (MU-Student)" userId="721ad6a0-91ab-4550-8696-1243c6e5dba3" providerId="ADAL" clId="{29DE512A-8C8F-442D-A3A0-85C1DF2F5581}" dt="2022-03-09T03:51:17.656" v="3643" actId="20577"/>
          <ac:spMkLst>
            <pc:docMk/>
            <pc:sldMk cId="2689027443" sldId="335"/>
            <ac:spMk id="12" creationId="{EFAC72C0-B4E9-4A5A-B28C-5C25F957C896}"/>
          </ac:spMkLst>
        </pc:spChg>
        <pc:spChg chg="add mod">
          <ac:chgData name="Nguyen, Mike (MU-Student)" userId="721ad6a0-91ab-4550-8696-1243c6e5dba3" providerId="ADAL" clId="{29DE512A-8C8F-442D-A3A0-85C1DF2F5581}" dt="2022-03-09T03:53:38.799" v="3699" actId="14100"/>
          <ac:spMkLst>
            <pc:docMk/>
            <pc:sldMk cId="2689027443" sldId="335"/>
            <ac:spMk id="13" creationId="{F6ED2572-6A41-4B41-A052-E180ABCA9ED1}"/>
          </ac:spMkLst>
        </pc:spChg>
        <pc:spChg chg="add mod">
          <ac:chgData name="Nguyen, Mike (MU-Student)" userId="721ad6a0-91ab-4550-8696-1243c6e5dba3" providerId="ADAL" clId="{29DE512A-8C8F-442D-A3A0-85C1DF2F5581}" dt="2022-03-09T03:51:32.151" v="3661" actId="1076"/>
          <ac:spMkLst>
            <pc:docMk/>
            <pc:sldMk cId="2689027443" sldId="335"/>
            <ac:spMk id="14" creationId="{9B25E0B2-4C68-47EF-BFDE-C5DFC25345ED}"/>
          </ac:spMkLst>
        </pc:spChg>
        <pc:spChg chg="add mod">
          <ac:chgData name="Nguyen, Mike (MU-Student)" userId="721ad6a0-91ab-4550-8696-1243c6e5dba3" providerId="ADAL" clId="{29DE512A-8C8F-442D-A3A0-85C1DF2F5581}" dt="2022-03-09T03:51:50.320" v="3677" actId="20577"/>
          <ac:spMkLst>
            <pc:docMk/>
            <pc:sldMk cId="2689027443" sldId="335"/>
            <ac:spMk id="15" creationId="{1F285AA9-C661-4E0F-BD45-8A5529BEA601}"/>
          </ac:spMkLst>
        </pc:spChg>
        <pc:spChg chg="add mod">
          <ac:chgData name="Nguyen, Mike (MU-Student)" userId="721ad6a0-91ab-4550-8696-1243c6e5dba3" providerId="ADAL" clId="{29DE512A-8C8F-442D-A3A0-85C1DF2F5581}" dt="2022-03-09T03:54:22.560" v="3701" actId="20577"/>
          <ac:spMkLst>
            <pc:docMk/>
            <pc:sldMk cId="2689027443" sldId="335"/>
            <ac:spMk id="16" creationId="{D38C6F40-F3F4-4ED1-9B40-24FC9481DF75}"/>
          </ac:spMkLst>
        </pc:spChg>
        <pc:spChg chg="add del mod">
          <ac:chgData name="Nguyen, Mike (MU-Student)" userId="721ad6a0-91ab-4550-8696-1243c6e5dba3" providerId="ADAL" clId="{29DE512A-8C8F-442D-A3A0-85C1DF2F5581}" dt="2022-03-09T03:51:37.577" v="3662" actId="478"/>
          <ac:spMkLst>
            <pc:docMk/>
            <pc:sldMk cId="2689027443" sldId="335"/>
            <ac:spMk id="17" creationId="{436DB969-316F-4EAB-9CF5-CBDF9AEA1AF1}"/>
          </ac:spMkLst>
        </pc:spChg>
        <pc:spChg chg="add del mod">
          <ac:chgData name="Nguyen, Mike (MU-Student)" userId="721ad6a0-91ab-4550-8696-1243c6e5dba3" providerId="ADAL" clId="{29DE512A-8C8F-442D-A3A0-85C1DF2F5581}" dt="2022-03-09T03:51:20.146" v="3645"/>
          <ac:spMkLst>
            <pc:docMk/>
            <pc:sldMk cId="2689027443" sldId="335"/>
            <ac:spMk id="18" creationId="{E309E22E-E3FC-4227-8E26-559AB3B1A11F}"/>
          </ac:spMkLst>
        </pc:spChg>
        <pc:spChg chg="add mod">
          <ac:chgData name="Nguyen, Mike (MU-Student)" userId="721ad6a0-91ab-4550-8696-1243c6e5dba3" providerId="ADAL" clId="{29DE512A-8C8F-442D-A3A0-85C1DF2F5581}" dt="2022-03-09T03:51:41.769" v="3664" actId="1076"/>
          <ac:spMkLst>
            <pc:docMk/>
            <pc:sldMk cId="2689027443" sldId="335"/>
            <ac:spMk id="19" creationId="{9365D438-8576-4524-AC5F-968D18C037C6}"/>
          </ac:spMkLst>
        </pc:spChg>
        <pc:spChg chg="add mod">
          <ac:chgData name="Nguyen, Mike (MU-Student)" userId="721ad6a0-91ab-4550-8696-1243c6e5dba3" providerId="ADAL" clId="{29DE512A-8C8F-442D-A3A0-85C1DF2F5581}" dt="2022-03-09T03:52:01.127" v="3684" actId="1076"/>
          <ac:spMkLst>
            <pc:docMk/>
            <pc:sldMk cId="2689027443" sldId="335"/>
            <ac:spMk id="20" creationId="{5489C1E4-C9E3-4A51-B6D1-AD5CD75A0062}"/>
          </ac:spMkLst>
        </pc:spChg>
        <pc:spChg chg="add mod">
          <ac:chgData name="Nguyen, Mike (MU-Student)" userId="721ad6a0-91ab-4550-8696-1243c6e5dba3" providerId="ADAL" clId="{29DE512A-8C8F-442D-A3A0-85C1DF2F5581}" dt="2022-03-09T03:52:01.127" v="3684" actId="1076"/>
          <ac:spMkLst>
            <pc:docMk/>
            <pc:sldMk cId="2689027443" sldId="335"/>
            <ac:spMk id="21" creationId="{D2A271DE-0969-449F-A776-D6BCA71680A4}"/>
          </ac:spMkLst>
        </pc:spChg>
        <pc:spChg chg="add mod">
          <ac:chgData name="Nguyen, Mike (MU-Student)" userId="721ad6a0-91ab-4550-8696-1243c6e5dba3" providerId="ADAL" clId="{29DE512A-8C8F-442D-A3A0-85C1DF2F5581}" dt="2022-03-09T03:52:23.400" v="3689" actId="1076"/>
          <ac:spMkLst>
            <pc:docMk/>
            <pc:sldMk cId="2689027443" sldId="335"/>
            <ac:spMk id="23" creationId="{59EE2647-036F-456D-876D-2D6800D173DB}"/>
          </ac:spMkLst>
        </pc:spChg>
        <pc:spChg chg="add mod">
          <ac:chgData name="Nguyen, Mike (MU-Student)" userId="721ad6a0-91ab-4550-8696-1243c6e5dba3" providerId="ADAL" clId="{29DE512A-8C8F-442D-A3A0-85C1DF2F5581}" dt="2022-03-09T03:52:09.346" v="3686" actId="1076"/>
          <ac:spMkLst>
            <pc:docMk/>
            <pc:sldMk cId="2689027443" sldId="335"/>
            <ac:spMk id="24" creationId="{821F86AB-6B43-461D-A921-FDCEF6EBE0BA}"/>
          </ac:spMkLst>
        </pc:spChg>
        <pc:spChg chg="add mod">
          <ac:chgData name="Nguyen, Mike (MU-Student)" userId="721ad6a0-91ab-4550-8696-1243c6e5dba3" providerId="ADAL" clId="{29DE512A-8C8F-442D-A3A0-85C1DF2F5581}" dt="2022-03-09T03:52:56.543" v="3692" actId="20577"/>
          <ac:spMkLst>
            <pc:docMk/>
            <pc:sldMk cId="2689027443" sldId="335"/>
            <ac:spMk id="30" creationId="{08935F7A-2D08-4015-8126-9FE73C40A4F3}"/>
          </ac:spMkLst>
        </pc:spChg>
        <pc:spChg chg="add mod">
          <ac:chgData name="Nguyen, Mike (MU-Student)" userId="721ad6a0-91ab-4550-8696-1243c6e5dba3" providerId="ADAL" clId="{29DE512A-8C8F-442D-A3A0-85C1DF2F5581}" dt="2022-03-09T03:53:33.136" v="3694" actId="1076"/>
          <ac:spMkLst>
            <pc:docMk/>
            <pc:sldMk cId="2689027443" sldId="335"/>
            <ac:spMk id="31" creationId="{D4C48299-4126-4B52-ABAB-EFFCDF7C609B}"/>
          </ac:spMkLst>
        </pc:spChg>
        <pc:cxnChg chg="add mod">
          <ac:chgData name="Nguyen, Mike (MU-Student)" userId="721ad6a0-91ab-4550-8696-1243c6e5dba3" providerId="ADAL" clId="{29DE512A-8C8F-442D-A3A0-85C1DF2F5581}" dt="2022-03-09T03:50:15.192" v="3624" actId="1076"/>
          <ac:cxnSpMkLst>
            <pc:docMk/>
            <pc:sldMk cId="2689027443" sldId="335"/>
            <ac:cxnSpMk id="6" creationId="{FE9BC878-CBBE-4252-A4DC-C55A5AF4A753}"/>
          </ac:cxnSpMkLst>
        </pc:cxnChg>
        <pc:cxnChg chg="add mod">
          <ac:chgData name="Nguyen, Mike (MU-Student)" userId="721ad6a0-91ab-4550-8696-1243c6e5dba3" providerId="ADAL" clId="{29DE512A-8C8F-442D-A3A0-85C1DF2F5581}" dt="2022-03-09T03:50:15.192" v="3624" actId="1076"/>
          <ac:cxnSpMkLst>
            <pc:docMk/>
            <pc:sldMk cId="2689027443" sldId="335"/>
            <ac:cxnSpMk id="11" creationId="{EAC08591-D40A-4D75-B02F-2D9926EA3F50}"/>
          </ac:cxnSpMkLst>
        </pc:cxnChg>
        <pc:cxnChg chg="add mod">
          <ac:chgData name="Nguyen, Mike (MU-Student)" userId="721ad6a0-91ab-4550-8696-1243c6e5dba3" providerId="ADAL" clId="{29DE512A-8C8F-442D-A3A0-85C1DF2F5581}" dt="2022-03-09T03:52:01.127" v="3684" actId="1076"/>
          <ac:cxnSpMkLst>
            <pc:docMk/>
            <pc:sldMk cId="2689027443" sldId="335"/>
            <ac:cxnSpMk id="22" creationId="{763FCD5E-99CA-4913-B5EB-5AE83520980F}"/>
          </ac:cxnSpMkLst>
        </pc:cxnChg>
        <pc:cxnChg chg="add mod">
          <ac:chgData name="Nguyen, Mike (MU-Student)" userId="721ad6a0-91ab-4550-8696-1243c6e5dba3" providerId="ADAL" clId="{29DE512A-8C8F-442D-A3A0-85C1DF2F5581}" dt="2022-03-09T03:52:29.850" v="3690" actId="208"/>
          <ac:cxnSpMkLst>
            <pc:docMk/>
            <pc:sldMk cId="2689027443" sldId="335"/>
            <ac:cxnSpMk id="26" creationId="{85AAB12E-CC52-42D9-AEF8-AC0D1E88BDAB}"/>
          </ac:cxnSpMkLst>
        </pc:cxnChg>
      </pc:sldChg>
      <pc:sldChg chg="addSp delSp modSp new mod setBg modNotesTx">
        <pc:chgData name="Nguyen, Mike (MU-Student)" userId="721ad6a0-91ab-4550-8696-1243c6e5dba3" providerId="ADAL" clId="{29DE512A-8C8F-442D-A3A0-85C1DF2F5581}" dt="2022-03-09T21:31:56.942" v="4805" actId="26606"/>
        <pc:sldMkLst>
          <pc:docMk/>
          <pc:sldMk cId="3323841418" sldId="336"/>
        </pc:sldMkLst>
        <pc:spChg chg="mod">
          <ac:chgData name="Nguyen, Mike (MU-Student)" userId="721ad6a0-91ab-4550-8696-1243c6e5dba3" providerId="ADAL" clId="{29DE512A-8C8F-442D-A3A0-85C1DF2F5581}" dt="2022-03-09T21:31:56.942" v="4805" actId="26606"/>
          <ac:spMkLst>
            <pc:docMk/>
            <pc:sldMk cId="3323841418" sldId="336"/>
            <ac:spMk id="2" creationId="{0C45A8E3-040F-4335-B780-86CF4EF8DD31}"/>
          </ac:spMkLst>
        </pc:spChg>
        <pc:spChg chg="del">
          <ac:chgData name="Nguyen, Mike (MU-Student)" userId="721ad6a0-91ab-4550-8696-1243c6e5dba3" providerId="ADAL" clId="{29DE512A-8C8F-442D-A3A0-85C1DF2F5581}" dt="2022-03-09T15:11:44.158" v="3858" actId="3680"/>
          <ac:spMkLst>
            <pc:docMk/>
            <pc:sldMk cId="3323841418" sldId="336"/>
            <ac:spMk id="3" creationId="{452A7DA6-AFFE-4B89-AF57-FB5693C11E43}"/>
          </ac:spMkLst>
        </pc:spChg>
        <pc:spChg chg="add del mod">
          <ac:chgData name="Nguyen, Mike (MU-Student)" userId="721ad6a0-91ab-4550-8696-1243c6e5dba3" providerId="ADAL" clId="{29DE512A-8C8F-442D-A3A0-85C1DF2F5581}" dt="2022-03-09T15:16:14.118" v="4058" actId="478"/>
          <ac:spMkLst>
            <pc:docMk/>
            <pc:sldMk cId="3323841418" sldId="336"/>
            <ac:spMk id="6" creationId="{3969A10C-1DC4-4B6B-8F88-9BF8B54DE4B5}"/>
          </ac:spMkLst>
        </pc:spChg>
        <pc:spChg chg="add del">
          <ac:chgData name="Nguyen, Mike (MU-Student)" userId="721ad6a0-91ab-4550-8696-1243c6e5dba3" providerId="ADAL" clId="{29DE512A-8C8F-442D-A3A0-85C1DF2F5581}" dt="2022-03-09T21:31:56.444" v="4802" actId="26606"/>
          <ac:spMkLst>
            <pc:docMk/>
            <pc:sldMk cId="3323841418" sldId="336"/>
            <ac:spMk id="13" creationId="{489B7BFD-8F45-4093-AD9C-91B15B0503D9}"/>
          </ac:spMkLst>
        </pc:spChg>
        <pc:spChg chg="add del">
          <ac:chgData name="Nguyen, Mike (MU-Student)" userId="721ad6a0-91ab-4550-8696-1243c6e5dba3" providerId="ADAL" clId="{29DE512A-8C8F-442D-A3A0-85C1DF2F5581}" dt="2022-03-09T21:31:56.444" v="4802" actId="26606"/>
          <ac:spMkLst>
            <pc:docMk/>
            <pc:sldMk cId="3323841418" sldId="336"/>
            <ac:spMk id="15" creationId="{498F8FF6-43B4-494A-AF8F-123A4983EDF7}"/>
          </ac:spMkLst>
        </pc:spChg>
        <pc:spChg chg="add del">
          <ac:chgData name="Nguyen, Mike (MU-Student)" userId="721ad6a0-91ab-4550-8696-1243c6e5dba3" providerId="ADAL" clId="{29DE512A-8C8F-442D-A3A0-85C1DF2F5581}" dt="2022-03-09T21:31:56.444" v="4802" actId="26606"/>
          <ac:spMkLst>
            <pc:docMk/>
            <pc:sldMk cId="3323841418" sldId="336"/>
            <ac:spMk id="17" creationId="{4DCEC70C-9F4B-4A73-B4BD-AE50AD617F59}"/>
          </ac:spMkLst>
        </pc:spChg>
        <pc:spChg chg="add del">
          <ac:chgData name="Nguyen, Mike (MU-Student)" userId="721ad6a0-91ab-4550-8696-1243c6e5dba3" providerId="ADAL" clId="{29DE512A-8C8F-442D-A3A0-85C1DF2F5581}" dt="2022-03-09T21:31:56.444" v="4802" actId="26606"/>
          <ac:spMkLst>
            <pc:docMk/>
            <pc:sldMk cId="3323841418" sldId="336"/>
            <ac:spMk id="19" creationId="{5AFEC601-A132-47EE-B0C2-B38ACD9FCE6F}"/>
          </ac:spMkLst>
        </pc:spChg>
        <pc:spChg chg="add del">
          <ac:chgData name="Nguyen, Mike (MU-Student)" userId="721ad6a0-91ab-4550-8696-1243c6e5dba3" providerId="ADAL" clId="{29DE512A-8C8F-442D-A3A0-85C1DF2F5581}" dt="2022-03-09T21:31:56.444" v="4802" actId="26606"/>
          <ac:spMkLst>
            <pc:docMk/>
            <pc:sldMk cId="3323841418" sldId="336"/>
            <ac:spMk id="21" creationId="{279CAF82-0ECF-42BE-8F37-F71941E5D410}"/>
          </ac:spMkLst>
        </pc:spChg>
        <pc:spChg chg="add del">
          <ac:chgData name="Nguyen, Mike (MU-Student)" userId="721ad6a0-91ab-4550-8696-1243c6e5dba3" providerId="ADAL" clId="{29DE512A-8C8F-442D-A3A0-85C1DF2F5581}" dt="2022-03-09T21:31:56.444" v="4802" actId="26606"/>
          <ac:spMkLst>
            <pc:docMk/>
            <pc:sldMk cId="3323841418" sldId="336"/>
            <ac:spMk id="23" creationId="{4D525A72-77E7-4E14-BEE2-FC3A19EC41C3}"/>
          </ac:spMkLst>
        </pc:spChg>
        <pc:spChg chg="add del">
          <ac:chgData name="Nguyen, Mike (MU-Student)" userId="721ad6a0-91ab-4550-8696-1243c6e5dba3" providerId="ADAL" clId="{29DE512A-8C8F-442D-A3A0-85C1DF2F5581}" dt="2022-03-09T21:31:56.444" v="4802" actId="26606"/>
          <ac:spMkLst>
            <pc:docMk/>
            <pc:sldMk cId="3323841418" sldId="336"/>
            <ac:spMk id="25" creationId="{033BC44A-0661-43B4-9C14-FD5963C226AE}"/>
          </ac:spMkLst>
        </pc:spChg>
        <pc:spChg chg="add del">
          <ac:chgData name="Nguyen, Mike (MU-Student)" userId="721ad6a0-91ab-4550-8696-1243c6e5dba3" providerId="ADAL" clId="{29DE512A-8C8F-442D-A3A0-85C1DF2F5581}" dt="2022-03-09T21:31:56.444" v="4802" actId="26606"/>
          <ac:spMkLst>
            <pc:docMk/>
            <pc:sldMk cId="3323841418" sldId="336"/>
            <ac:spMk id="27" creationId="{DA31323F-03C2-4114-B2CC-79931D220D0E}"/>
          </ac:spMkLst>
        </pc:spChg>
        <pc:spChg chg="add del">
          <ac:chgData name="Nguyen, Mike (MU-Student)" userId="721ad6a0-91ab-4550-8696-1243c6e5dba3" providerId="ADAL" clId="{29DE512A-8C8F-442D-A3A0-85C1DF2F5581}" dt="2022-03-09T21:31:56.444" v="4802" actId="26606"/>
          <ac:spMkLst>
            <pc:docMk/>
            <pc:sldMk cId="3323841418" sldId="336"/>
            <ac:spMk id="29" creationId="{298EBCA3-8AAD-4596-8EBF-43A43542FDD1}"/>
          </ac:spMkLst>
        </pc:spChg>
        <pc:spChg chg="add del">
          <ac:chgData name="Nguyen, Mike (MU-Student)" userId="721ad6a0-91ab-4550-8696-1243c6e5dba3" providerId="ADAL" clId="{29DE512A-8C8F-442D-A3A0-85C1DF2F5581}" dt="2022-03-09T21:31:56.444" v="4802" actId="26606"/>
          <ac:spMkLst>
            <pc:docMk/>
            <pc:sldMk cId="3323841418" sldId="336"/>
            <ac:spMk id="38" creationId="{9457709F-7F08-4A4A-9DB7-1AFB3FCF0790}"/>
          </ac:spMkLst>
        </pc:spChg>
        <pc:spChg chg="add del">
          <ac:chgData name="Nguyen, Mike (MU-Student)" userId="721ad6a0-91ab-4550-8696-1243c6e5dba3" providerId="ADAL" clId="{29DE512A-8C8F-442D-A3A0-85C1DF2F5581}" dt="2022-03-09T21:31:56.928" v="4804" actId="26606"/>
          <ac:spMkLst>
            <pc:docMk/>
            <pc:sldMk cId="3323841418" sldId="336"/>
            <ac:spMk id="40" creationId="{7DCF59F3-53FA-4BAA-ADB0-1C583EEBD978}"/>
          </ac:spMkLst>
        </pc:spChg>
        <pc:spChg chg="add del">
          <ac:chgData name="Nguyen, Mike (MU-Student)" userId="721ad6a0-91ab-4550-8696-1243c6e5dba3" providerId="ADAL" clId="{29DE512A-8C8F-442D-A3A0-85C1DF2F5581}" dt="2022-03-09T21:31:56.928" v="4804" actId="26606"/>
          <ac:spMkLst>
            <pc:docMk/>
            <pc:sldMk cId="3323841418" sldId="336"/>
            <ac:spMk id="41" creationId="{5707F116-8EC0-4822-9067-186AC8C96EB8}"/>
          </ac:spMkLst>
        </pc:spChg>
        <pc:spChg chg="add del">
          <ac:chgData name="Nguyen, Mike (MU-Student)" userId="721ad6a0-91ab-4550-8696-1243c6e5dba3" providerId="ADAL" clId="{29DE512A-8C8F-442D-A3A0-85C1DF2F5581}" dt="2022-03-09T21:31:56.928" v="4804" actId="26606"/>
          <ac:spMkLst>
            <pc:docMk/>
            <pc:sldMk cId="3323841418" sldId="336"/>
            <ac:spMk id="42" creationId="{49F1A7E4-819D-4D21-8E8B-32671A9F9853}"/>
          </ac:spMkLst>
        </pc:spChg>
        <pc:spChg chg="add del">
          <ac:chgData name="Nguyen, Mike (MU-Student)" userId="721ad6a0-91ab-4550-8696-1243c6e5dba3" providerId="ADAL" clId="{29DE512A-8C8F-442D-A3A0-85C1DF2F5581}" dt="2022-03-09T21:31:56.928" v="4804" actId="26606"/>
          <ac:spMkLst>
            <pc:docMk/>
            <pc:sldMk cId="3323841418" sldId="336"/>
            <ac:spMk id="43" creationId="{0C661B50-6929-49AE-B678-D23F22C94825}"/>
          </ac:spMkLst>
        </pc:spChg>
        <pc:spChg chg="add del">
          <ac:chgData name="Nguyen, Mike (MU-Student)" userId="721ad6a0-91ab-4550-8696-1243c6e5dba3" providerId="ADAL" clId="{29DE512A-8C8F-442D-A3A0-85C1DF2F5581}" dt="2022-03-09T21:31:56.928" v="4804" actId="26606"/>
          <ac:spMkLst>
            <pc:docMk/>
            <pc:sldMk cId="3323841418" sldId="336"/>
            <ac:spMk id="44" creationId="{FA4D2597-A2FE-4B0C-BB1F-540C5F256A6A}"/>
          </ac:spMkLst>
        </pc:spChg>
        <pc:spChg chg="add del">
          <ac:chgData name="Nguyen, Mike (MU-Student)" userId="721ad6a0-91ab-4550-8696-1243c6e5dba3" providerId="ADAL" clId="{29DE512A-8C8F-442D-A3A0-85C1DF2F5581}" dt="2022-03-09T21:31:56.928" v="4804" actId="26606"/>
          <ac:spMkLst>
            <pc:docMk/>
            <pc:sldMk cId="3323841418" sldId="336"/>
            <ac:spMk id="45" creationId="{DA103EBF-224C-44F4-ACE5-79865767D48C}"/>
          </ac:spMkLst>
        </pc:spChg>
        <pc:spChg chg="add del">
          <ac:chgData name="Nguyen, Mike (MU-Student)" userId="721ad6a0-91ab-4550-8696-1243c6e5dba3" providerId="ADAL" clId="{29DE512A-8C8F-442D-A3A0-85C1DF2F5581}" dt="2022-03-09T21:31:56.928" v="4804" actId="26606"/>
          <ac:spMkLst>
            <pc:docMk/>
            <pc:sldMk cId="3323841418" sldId="336"/>
            <ac:spMk id="46" creationId="{87A5F9AD-A73A-480E-A9D0-4B4234677FA5}"/>
          </ac:spMkLst>
        </pc:spChg>
        <pc:spChg chg="add del">
          <ac:chgData name="Nguyen, Mike (MU-Student)" userId="721ad6a0-91ab-4550-8696-1243c6e5dba3" providerId="ADAL" clId="{29DE512A-8C8F-442D-A3A0-85C1DF2F5581}" dt="2022-03-09T21:31:56.928" v="4804" actId="26606"/>
          <ac:spMkLst>
            <pc:docMk/>
            <pc:sldMk cId="3323841418" sldId="336"/>
            <ac:spMk id="47" creationId="{A7333EA9-3447-4C0A-957A-C6D2B338C234}"/>
          </ac:spMkLst>
        </pc:spChg>
        <pc:spChg chg="add">
          <ac:chgData name="Nguyen, Mike (MU-Student)" userId="721ad6a0-91ab-4550-8696-1243c6e5dba3" providerId="ADAL" clId="{29DE512A-8C8F-442D-A3A0-85C1DF2F5581}" dt="2022-03-09T21:31:56.942" v="4805" actId="26606"/>
          <ac:spMkLst>
            <pc:docMk/>
            <pc:sldMk cId="3323841418" sldId="336"/>
            <ac:spMk id="49" creationId="{489B7BFD-8F45-4093-AD9C-91B15B0503D9}"/>
          </ac:spMkLst>
        </pc:spChg>
        <pc:spChg chg="add">
          <ac:chgData name="Nguyen, Mike (MU-Student)" userId="721ad6a0-91ab-4550-8696-1243c6e5dba3" providerId="ADAL" clId="{29DE512A-8C8F-442D-A3A0-85C1DF2F5581}" dt="2022-03-09T21:31:56.942" v="4805" actId="26606"/>
          <ac:spMkLst>
            <pc:docMk/>
            <pc:sldMk cId="3323841418" sldId="336"/>
            <ac:spMk id="50" creationId="{498F8FF6-43B4-494A-AF8F-123A4983EDF7}"/>
          </ac:spMkLst>
        </pc:spChg>
        <pc:spChg chg="add">
          <ac:chgData name="Nguyen, Mike (MU-Student)" userId="721ad6a0-91ab-4550-8696-1243c6e5dba3" providerId="ADAL" clId="{29DE512A-8C8F-442D-A3A0-85C1DF2F5581}" dt="2022-03-09T21:31:56.942" v="4805" actId="26606"/>
          <ac:spMkLst>
            <pc:docMk/>
            <pc:sldMk cId="3323841418" sldId="336"/>
            <ac:spMk id="51" creationId="{4DCEC70C-9F4B-4A73-B4BD-AE50AD617F59}"/>
          </ac:spMkLst>
        </pc:spChg>
        <pc:spChg chg="add">
          <ac:chgData name="Nguyen, Mike (MU-Student)" userId="721ad6a0-91ab-4550-8696-1243c6e5dba3" providerId="ADAL" clId="{29DE512A-8C8F-442D-A3A0-85C1DF2F5581}" dt="2022-03-09T21:31:56.942" v="4805" actId="26606"/>
          <ac:spMkLst>
            <pc:docMk/>
            <pc:sldMk cId="3323841418" sldId="336"/>
            <ac:spMk id="52" creationId="{5AFEC601-A132-47EE-B0C2-B38ACD9FCE6F}"/>
          </ac:spMkLst>
        </pc:spChg>
        <pc:spChg chg="add">
          <ac:chgData name="Nguyen, Mike (MU-Student)" userId="721ad6a0-91ab-4550-8696-1243c6e5dba3" providerId="ADAL" clId="{29DE512A-8C8F-442D-A3A0-85C1DF2F5581}" dt="2022-03-09T21:31:56.942" v="4805" actId="26606"/>
          <ac:spMkLst>
            <pc:docMk/>
            <pc:sldMk cId="3323841418" sldId="336"/>
            <ac:spMk id="53" creationId="{279CAF82-0ECF-42BE-8F37-F71941E5D410}"/>
          </ac:spMkLst>
        </pc:spChg>
        <pc:spChg chg="add">
          <ac:chgData name="Nguyen, Mike (MU-Student)" userId="721ad6a0-91ab-4550-8696-1243c6e5dba3" providerId="ADAL" clId="{29DE512A-8C8F-442D-A3A0-85C1DF2F5581}" dt="2022-03-09T21:31:56.942" v="4805" actId="26606"/>
          <ac:spMkLst>
            <pc:docMk/>
            <pc:sldMk cId="3323841418" sldId="336"/>
            <ac:spMk id="54" creationId="{4D525A72-77E7-4E14-BEE2-FC3A19EC41C3}"/>
          </ac:spMkLst>
        </pc:spChg>
        <pc:spChg chg="add">
          <ac:chgData name="Nguyen, Mike (MU-Student)" userId="721ad6a0-91ab-4550-8696-1243c6e5dba3" providerId="ADAL" clId="{29DE512A-8C8F-442D-A3A0-85C1DF2F5581}" dt="2022-03-09T21:31:56.942" v="4805" actId="26606"/>
          <ac:spMkLst>
            <pc:docMk/>
            <pc:sldMk cId="3323841418" sldId="336"/>
            <ac:spMk id="55" creationId="{033BC44A-0661-43B4-9C14-FD5963C226AE}"/>
          </ac:spMkLst>
        </pc:spChg>
        <pc:spChg chg="add">
          <ac:chgData name="Nguyen, Mike (MU-Student)" userId="721ad6a0-91ab-4550-8696-1243c6e5dba3" providerId="ADAL" clId="{29DE512A-8C8F-442D-A3A0-85C1DF2F5581}" dt="2022-03-09T21:31:56.942" v="4805" actId="26606"/>
          <ac:spMkLst>
            <pc:docMk/>
            <pc:sldMk cId="3323841418" sldId="336"/>
            <ac:spMk id="56" creationId="{DA31323F-03C2-4114-B2CC-79931D220D0E}"/>
          </ac:spMkLst>
        </pc:spChg>
        <pc:spChg chg="add">
          <ac:chgData name="Nguyen, Mike (MU-Student)" userId="721ad6a0-91ab-4550-8696-1243c6e5dba3" providerId="ADAL" clId="{29DE512A-8C8F-442D-A3A0-85C1DF2F5581}" dt="2022-03-09T21:31:56.942" v="4805" actId="26606"/>
          <ac:spMkLst>
            <pc:docMk/>
            <pc:sldMk cId="3323841418" sldId="336"/>
            <ac:spMk id="57" creationId="{298EBCA3-8AAD-4596-8EBF-43A43542FDD1}"/>
          </ac:spMkLst>
        </pc:spChg>
        <pc:spChg chg="add">
          <ac:chgData name="Nguyen, Mike (MU-Student)" userId="721ad6a0-91ab-4550-8696-1243c6e5dba3" providerId="ADAL" clId="{29DE512A-8C8F-442D-A3A0-85C1DF2F5581}" dt="2022-03-09T21:31:56.942" v="4805" actId="26606"/>
          <ac:spMkLst>
            <pc:docMk/>
            <pc:sldMk cId="3323841418" sldId="336"/>
            <ac:spMk id="59" creationId="{9457709F-7F08-4A4A-9DB7-1AFB3FCF0790}"/>
          </ac:spMkLst>
        </pc:spChg>
        <pc:grpChg chg="add del">
          <ac:chgData name="Nguyen, Mike (MU-Student)" userId="721ad6a0-91ab-4550-8696-1243c6e5dba3" providerId="ADAL" clId="{29DE512A-8C8F-442D-A3A0-85C1DF2F5581}" dt="2022-03-09T21:31:56.444" v="4802" actId="26606"/>
          <ac:grpSpMkLst>
            <pc:docMk/>
            <pc:sldMk cId="3323841418" sldId="336"/>
            <ac:grpSpMk id="31" creationId="{FB9739EB-7F66-433D-841F-AB3CD18700B7}"/>
          </ac:grpSpMkLst>
        </pc:grpChg>
        <pc:grpChg chg="add">
          <ac:chgData name="Nguyen, Mike (MU-Student)" userId="721ad6a0-91ab-4550-8696-1243c6e5dba3" providerId="ADAL" clId="{29DE512A-8C8F-442D-A3A0-85C1DF2F5581}" dt="2022-03-09T21:31:56.942" v="4805" actId="26606"/>
          <ac:grpSpMkLst>
            <pc:docMk/>
            <pc:sldMk cId="3323841418" sldId="336"/>
            <ac:grpSpMk id="58" creationId="{FB9739EB-7F66-433D-841F-AB3CD18700B7}"/>
          </ac:grpSpMkLst>
        </pc:grpChg>
        <pc:graphicFrameChg chg="add del mod ord modGraphic">
          <ac:chgData name="Nguyen, Mike (MU-Student)" userId="721ad6a0-91ab-4550-8696-1243c6e5dba3" providerId="ADAL" clId="{29DE512A-8C8F-442D-A3A0-85C1DF2F5581}" dt="2022-03-09T15:16:12.490" v="4057" actId="478"/>
          <ac:graphicFrameMkLst>
            <pc:docMk/>
            <pc:sldMk cId="3323841418" sldId="336"/>
            <ac:graphicFrameMk id="4" creationId="{DAAF2447-A8FA-43D9-A734-CBBF3FEE002A}"/>
          </ac:graphicFrameMkLst>
        </pc:graphicFrameChg>
        <pc:picChg chg="add mod">
          <ac:chgData name="Nguyen, Mike (MU-Student)" userId="721ad6a0-91ab-4550-8696-1243c6e5dba3" providerId="ADAL" clId="{29DE512A-8C8F-442D-A3A0-85C1DF2F5581}" dt="2022-03-09T21:31:56.942" v="4805" actId="26606"/>
          <ac:picMkLst>
            <pc:docMk/>
            <pc:sldMk cId="3323841418" sldId="336"/>
            <ac:picMk id="8" creationId="{60AEC82E-5B3A-4F26-AB3E-C495928982D7}"/>
          </ac:picMkLst>
        </pc:picChg>
      </pc:sldChg>
      <pc:sldChg chg="new del">
        <pc:chgData name="Nguyen, Mike (MU-Student)" userId="721ad6a0-91ab-4550-8696-1243c6e5dba3" providerId="ADAL" clId="{29DE512A-8C8F-442D-A3A0-85C1DF2F5581}" dt="2022-03-09T15:15:51.627" v="4020" actId="680"/>
        <pc:sldMkLst>
          <pc:docMk/>
          <pc:sldMk cId="179628660" sldId="337"/>
        </pc:sldMkLst>
      </pc:sldChg>
      <pc:sldChg chg="addSp delSp modSp add mod setBg modShow modNotesTx">
        <pc:chgData name="Nguyen, Mike (MU-Student)" userId="721ad6a0-91ab-4550-8696-1243c6e5dba3" providerId="ADAL" clId="{29DE512A-8C8F-442D-A3A0-85C1DF2F5581}" dt="2022-03-24T02:51:52.447" v="13067" actId="729"/>
        <pc:sldMkLst>
          <pc:docMk/>
          <pc:sldMk cId="3730726372" sldId="337"/>
        </pc:sldMkLst>
        <pc:spChg chg="mod">
          <ac:chgData name="Nguyen, Mike (MU-Student)" userId="721ad6a0-91ab-4550-8696-1243c6e5dba3" providerId="ADAL" clId="{29DE512A-8C8F-442D-A3A0-85C1DF2F5581}" dt="2022-03-09T23:02:25.590" v="4866" actId="26606"/>
          <ac:spMkLst>
            <pc:docMk/>
            <pc:sldMk cId="3730726372" sldId="337"/>
            <ac:spMk id="2" creationId="{0C45A8E3-040F-4335-B780-86CF4EF8DD31}"/>
          </ac:spMkLst>
        </pc:spChg>
        <pc:spChg chg="add del">
          <ac:chgData name="Nguyen, Mike (MU-Student)" userId="721ad6a0-91ab-4550-8696-1243c6e5dba3" providerId="ADAL" clId="{29DE512A-8C8F-442D-A3A0-85C1DF2F5581}" dt="2022-03-09T23:02:25.590" v="4866" actId="26606"/>
          <ac:spMkLst>
            <pc:docMk/>
            <pc:sldMk cId="3730726372" sldId="337"/>
            <ac:spMk id="9" creationId="{A5711A0E-A428-4ED1-96CB-33D69FD842E4}"/>
          </ac:spMkLst>
        </pc:spChg>
        <pc:spChg chg="add del">
          <ac:chgData name="Nguyen, Mike (MU-Student)" userId="721ad6a0-91ab-4550-8696-1243c6e5dba3" providerId="ADAL" clId="{29DE512A-8C8F-442D-A3A0-85C1DF2F5581}" dt="2022-03-09T23:02:25.562" v="4865" actId="26606"/>
          <ac:spMkLst>
            <pc:docMk/>
            <pc:sldMk cId="3730726372" sldId="337"/>
            <ac:spMk id="11" creationId="{D4771268-CB57-404A-9271-370EB28F6090}"/>
          </ac:spMkLst>
        </pc:spChg>
        <pc:spChg chg="add del">
          <ac:chgData name="Nguyen, Mike (MU-Student)" userId="721ad6a0-91ab-4550-8696-1243c6e5dba3" providerId="ADAL" clId="{29DE512A-8C8F-442D-A3A0-85C1DF2F5581}" dt="2022-03-09T23:02:02.039" v="4859" actId="26606"/>
          <ac:spMkLst>
            <pc:docMk/>
            <pc:sldMk cId="3730726372" sldId="337"/>
            <ac:spMk id="14" creationId="{A4AC5506-6312-4701-8D3C-40187889A947}"/>
          </ac:spMkLst>
        </pc:spChg>
        <pc:graphicFrameChg chg="add mod modGraphic">
          <ac:chgData name="Nguyen, Mike (MU-Student)" userId="721ad6a0-91ab-4550-8696-1243c6e5dba3" providerId="ADAL" clId="{29DE512A-8C8F-442D-A3A0-85C1DF2F5581}" dt="2022-03-09T23:02:25.590" v="4866" actId="26606"/>
          <ac:graphicFrameMkLst>
            <pc:docMk/>
            <pc:sldMk cId="3730726372" sldId="337"/>
            <ac:graphicFrameMk id="4" creationId="{DAAF2447-A8FA-43D9-A734-CBBF3FEE002A}"/>
          </ac:graphicFrameMkLst>
        </pc:graphicFrameChg>
      </pc:sldChg>
      <pc:sldChg chg="addSp delSp modSp new mod ord setBg modNotesTx">
        <pc:chgData name="Nguyen, Mike (MU-Student)" userId="721ad6a0-91ab-4550-8696-1243c6e5dba3" providerId="ADAL" clId="{29DE512A-8C8F-442D-A3A0-85C1DF2F5581}" dt="2022-03-24T02:51:31.014" v="13064" actId="20577"/>
        <pc:sldMkLst>
          <pc:docMk/>
          <pc:sldMk cId="3548919977" sldId="338"/>
        </pc:sldMkLst>
        <pc:spChg chg="mod">
          <ac:chgData name="Nguyen, Mike (MU-Student)" userId="721ad6a0-91ab-4550-8696-1243c6e5dba3" providerId="ADAL" clId="{29DE512A-8C8F-442D-A3A0-85C1DF2F5581}" dt="2022-03-09T23:08:51.224" v="5043" actId="26606"/>
          <ac:spMkLst>
            <pc:docMk/>
            <pc:sldMk cId="3548919977" sldId="338"/>
            <ac:spMk id="2" creationId="{F743A65B-60EB-427C-A3A5-24F18298B9E3}"/>
          </ac:spMkLst>
        </pc:spChg>
        <pc:spChg chg="del">
          <ac:chgData name="Nguyen, Mike (MU-Student)" userId="721ad6a0-91ab-4550-8696-1243c6e5dba3" providerId="ADAL" clId="{29DE512A-8C8F-442D-A3A0-85C1DF2F5581}" dt="2022-03-09T15:17:33.331" v="4124" actId="3680"/>
          <ac:spMkLst>
            <pc:docMk/>
            <pc:sldMk cId="3548919977" sldId="338"/>
            <ac:spMk id="3" creationId="{3FBA8AB3-DD81-4072-92A9-456AC6CFECF3}"/>
          </ac:spMkLst>
        </pc:spChg>
        <pc:spChg chg="add del">
          <ac:chgData name="Nguyen, Mike (MU-Student)" userId="721ad6a0-91ab-4550-8696-1243c6e5dba3" providerId="ADAL" clId="{29DE512A-8C8F-442D-A3A0-85C1DF2F5581}" dt="2022-03-09T23:08:50.160" v="5040" actId="26606"/>
          <ac:spMkLst>
            <pc:docMk/>
            <pc:sldMk cId="3548919977" sldId="338"/>
            <ac:spMk id="9" creationId="{A4AC5506-6312-4701-8D3C-40187889A947}"/>
          </ac:spMkLst>
        </pc:spChg>
        <pc:spChg chg="add del">
          <ac:chgData name="Nguyen, Mike (MU-Student)" userId="721ad6a0-91ab-4550-8696-1243c6e5dba3" providerId="ADAL" clId="{29DE512A-8C8F-442D-A3A0-85C1DF2F5581}" dt="2022-03-09T23:08:51.197" v="5042" actId="26606"/>
          <ac:spMkLst>
            <pc:docMk/>
            <pc:sldMk cId="3548919977" sldId="338"/>
            <ac:spMk id="11" creationId="{96918796-2918-40D6-BE3A-4600C47FCD42}"/>
          </ac:spMkLst>
        </pc:spChg>
        <pc:graphicFrameChg chg="add mod ord modGraphic">
          <ac:chgData name="Nguyen, Mike (MU-Student)" userId="721ad6a0-91ab-4550-8696-1243c6e5dba3" providerId="ADAL" clId="{29DE512A-8C8F-442D-A3A0-85C1DF2F5581}" dt="2022-03-09T23:08:51.224" v="5043" actId="26606"/>
          <ac:graphicFrameMkLst>
            <pc:docMk/>
            <pc:sldMk cId="3548919977" sldId="338"/>
            <ac:graphicFrameMk id="4" creationId="{62C003C1-17A0-4B52-9AC7-97EEBA8FB7A3}"/>
          </ac:graphicFrameMkLst>
        </pc:graphicFrameChg>
      </pc:sldChg>
      <pc:sldChg chg="addSp delSp modSp new mod ord setBg modNotesTx">
        <pc:chgData name="Nguyen, Mike (MU-Student)" userId="721ad6a0-91ab-4550-8696-1243c6e5dba3" providerId="ADAL" clId="{29DE512A-8C8F-442D-A3A0-85C1DF2F5581}" dt="2022-03-16T19:26:01.983" v="7540" actId="2165"/>
        <pc:sldMkLst>
          <pc:docMk/>
          <pc:sldMk cId="3205386888" sldId="339"/>
        </pc:sldMkLst>
        <pc:spChg chg="mod">
          <ac:chgData name="Nguyen, Mike (MU-Student)" userId="721ad6a0-91ab-4550-8696-1243c6e5dba3" providerId="ADAL" clId="{29DE512A-8C8F-442D-A3A0-85C1DF2F5581}" dt="2022-03-09T19:52:11.709" v="4506" actId="26606"/>
          <ac:spMkLst>
            <pc:docMk/>
            <pc:sldMk cId="3205386888" sldId="339"/>
            <ac:spMk id="2" creationId="{7FAA2843-8186-41C9-B3AB-1F4DC33B2EAD}"/>
          </ac:spMkLst>
        </pc:spChg>
        <pc:spChg chg="del">
          <ac:chgData name="Nguyen, Mike (MU-Student)" userId="721ad6a0-91ab-4550-8696-1243c6e5dba3" providerId="ADAL" clId="{29DE512A-8C8F-442D-A3A0-85C1DF2F5581}" dt="2022-03-09T15:23:05.396" v="4406" actId="3680"/>
          <ac:spMkLst>
            <pc:docMk/>
            <pc:sldMk cId="3205386888" sldId="339"/>
            <ac:spMk id="3" creationId="{5A12C6A7-5B01-4603-9C5F-D6C9124BBB7A}"/>
          </ac:spMkLst>
        </pc:spChg>
        <pc:spChg chg="add del mod">
          <ac:chgData name="Nguyen, Mike (MU-Student)" userId="721ad6a0-91ab-4550-8696-1243c6e5dba3" providerId="ADAL" clId="{29DE512A-8C8F-442D-A3A0-85C1DF2F5581}" dt="2022-03-09T19:51:38.661" v="4496" actId="478"/>
          <ac:spMkLst>
            <pc:docMk/>
            <pc:sldMk cId="3205386888" sldId="339"/>
            <ac:spMk id="6" creationId="{73A32D5B-ED9D-4395-B600-20A723DE36FB}"/>
          </ac:spMkLst>
        </pc:spChg>
        <pc:spChg chg="add del">
          <ac:chgData name="Nguyen, Mike (MU-Student)" userId="721ad6a0-91ab-4550-8696-1243c6e5dba3" providerId="ADAL" clId="{29DE512A-8C8F-442D-A3A0-85C1DF2F5581}" dt="2022-03-09T19:52:00.103" v="4499" actId="26606"/>
          <ac:spMkLst>
            <pc:docMk/>
            <pc:sldMk cId="3205386888" sldId="339"/>
            <ac:spMk id="14" creationId="{7F57BEA8-497D-4AA8-8A18-BDCD696B25FE}"/>
          </ac:spMkLst>
        </pc:spChg>
        <pc:spChg chg="add del">
          <ac:chgData name="Nguyen, Mike (MU-Student)" userId="721ad6a0-91ab-4550-8696-1243c6e5dba3" providerId="ADAL" clId="{29DE512A-8C8F-442D-A3A0-85C1DF2F5581}" dt="2022-03-09T19:52:01.237" v="4501" actId="26606"/>
          <ac:spMkLst>
            <pc:docMk/>
            <pc:sldMk cId="3205386888" sldId="339"/>
            <ac:spMk id="20" creationId="{8A94871E-96FC-4ADE-815B-41A636E34F1A}"/>
          </ac:spMkLst>
        </pc:spChg>
        <pc:spChg chg="add del">
          <ac:chgData name="Nguyen, Mike (MU-Student)" userId="721ad6a0-91ab-4550-8696-1243c6e5dba3" providerId="ADAL" clId="{29DE512A-8C8F-442D-A3A0-85C1DF2F5581}" dt="2022-03-09T19:52:01.237" v="4501" actId="26606"/>
          <ac:spMkLst>
            <pc:docMk/>
            <pc:sldMk cId="3205386888" sldId="339"/>
            <ac:spMk id="21" creationId="{3FCFB1DE-0B7E-48CC-BA90-B2AB0889F9D6}"/>
          </ac:spMkLst>
        </pc:spChg>
        <pc:spChg chg="add del">
          <ac:chgData name="Nguyen, Mike (MU-Student)" userId="721ad6a0-91ab-4550-8696-1243c6e5dba3" providerId="ADAL" clId="{29DE512A-8C8F-442D-A3A0-85C1DF2F5581}" dt="2022-03-09T19:52:07.854" v="4503" actId="26606"/>
          <ac:spMkLst>
            <pc:docMk/>
            <pc:sldMk cId="3205386888" sldId="339"/>
            <ac:spMk id="23" creationId="{6753252F-4873-4F63-801D-CC719279A7D5}"/>
          </ac:spMkLst>
        </pc:spChg>
        <pc:spChg chg="add del">
          <ac:chgData name="Nguyen, Mike (MU-Student)" userId="721ad6a0-91ab-4550-8696-1243c6e5dba3" providerId="ADAL" clId="{29DE512A-8C8F-442D-A3A0-85C1DF2F5581}" dt="2022-03-09T19:52:07.854" v="4503" actId="26606"/>
          <ac:spMkLst>
            <pc:docMk/>
            <pc:sldMk cId="3205386888" sldId="339"/>
            <ac:spMk id="24" creationId="{047C8CCB-F95D-4249-92DD-651249D3535A}"/>
          </ac:spMkLst>
        </pc:spChg>
        <pc:spChg chg="add del">
          <ac:chgData name="Nguyen, Mike (MU-Student)" userId="721ad6a0-91ab-4550-8696-1243c6e5dba3" providerId="ADAL" clId="{29DE512A-8C8F-442D-A3A0-85C1DF2F5581}" dt="2022-03-09T19:52:11.693" v="4505" actId="26606"/>
          <ac:spMkLst>
            <pc:docMk/>
            <pc:sldMk cId="3205386888" sldId="339"/>
            <ac:spMk id="26" creationId="{1045B59B-615E-4718-A150-42DE5D03E1C8}"/>
          </ac:spMkLst>
        </pc:spChg>
        <pc:spChg chg="add del">
          <ac:chgData name="Nguyen, Mike (MU-Student)" userId="721ad6a0-91ab-4550-8696-1243c6e5dba3" providerId="ADAL" clId="{29DE512A-8C8F-442D-A3A0-85C1DF2F5581}" dt="2022-03-09T19:52:11.693" v="4505" actId="26606"/>
          <ac:spMkLst>
            <pc:docMk/>
            <pc:sldMk cId="3205386888" sldId="339"/>
            <ac:spMk id="27" creationId="{D6CF29CD-38B8-4924-BA11-6D60517487EF}"/>
          </ac:spMkLst>
        </pc:spChg>
        <pc:spChg chg="add">
          <ac:chgData name="Nguyen, Mike (MU-Student)" userId="721ad6a0-91ab-4550-8696-1243c6e5dba3" providerId="ADAL" clId="{29DE512A-8C8F-442D-A3A0-85C1DF2F5581}" dt="2022-03-09T19:52:11.709" v="4506" actId="26606"/>
          <ac:spMkLst>
            <pc:docMk/>
            <pc:sldMk cId="3205386888" sldId="339"/>
            <ac:spMk id="30" creationId="{7F57BEA8-497D-4AA8-8A18-BDCD696B25FE}"/>
          </ac:spMkLst>
        </pc:spChg>
        <pc:graphicFrameChg chg="add del mod ord modGraphic">
          <ac:chgData name="Nguyen, Mike (MU-Student)" userId="721ad6a0-91ab-4550-8696-1243c6e5dba3" providerId="ADAL" clId="{29DE512A-8C8F-442D-A3A0-85C1DF2F5581}" dt="2022-03-09T19:51:37.162" v="4495" actId="478"/>
          <ac:graphicFrameMkLst>
            <pc:docMk/>
            <pc:sldMk cId="3205386888" sldId="339"/>
            <ac:graphicFrameMk id="4" creationId="{030E0C2F-ECE8-493C-820C-387690D19258}"/>
          </ac:graphicFrameMkLst>
        </pc:graphicFrameChg>
        <pc:graphicFrameChg chg="add mod modGraphic">
          <ac:chgData name="Nguyen, Mike (MU-Student)" userId="721ad6a0-91ab-4550-8696-1243c6e5dba3" providerId="ADAL" clId="{29DE512A-8C8F-442D-A3A0-85C1DF2F5581}" dt="2022-03-16T19:26:01.983" v="7540" actId="2165"/>
          <ac:graphicFrameMkLst>
            <pc:docMk/>
            <pc:sldMk cId="3205386888" sldId="339"/>
            <ac:graphicFrameMk id="7" creationId="{4AA2B52B-93E8-4064-9E22-2D2B4756C2A2}"/>
          </ac:graphicFrameMkLst>
        </pc:graphicFrameChg>
        <pc:cxnChg chg="add del">
          <ac:chgData name="Nguyen, Mike (MU-Student)" userId="721ad6a0-91ab-4550-8696-1243c6e5dba3" providerId="ADAL" clId="{29DE512A-8C8F-442D-A3A0-85C1DF2F5581}" dt="2022-03-09T19:52:00.103" v="4499" actId="26606"/>
          <ac:cxnSpMkLst>
            <pc:docMk/>
            <pc:sldMk cId="3205386888" sldId="339"/>
            <ac:cxnSpMk id="12" creationId="{D2E961F1-4A28-4A5F-BBD4-6E400E5E6C75}"/>
          </ac:cxnSpMkLst>
        </pc:cxnChg>
        <pc:cxnChg chg="add del">
          <ac:chgData name="Nguyen, Mike (MU-Student)" userId="721ad6a0-91ab-4550-8696-1243c6e5dba3" providerId="ADAL" clId="{29DE512A-8C8F-442D-A3A0-85C1DF2F5581}" dt="2022-03-09T19:52:00.103" v="4499" actId="26606"/>
          <ac:cxnSpMkLst>
            <pc:docMk/>
            <pc:sldMk cId="3205386888" sldId="339"/>
            <ac:cxnSpMk id="16" creationId="{A82415D3-DDE5-4D63-8CB3-23A5EC581B27}"/>
          </ac:cxnSpMkLst>
        </pc:cxnChg>
        <pc:cxnChg chg="add del">
          <ac:chgData name="Nguyen, Mike (MU-Student)" userId="721ad6a0-91ab-4550-8696-1243c6e5dba3" providerId="ADAL" clId="{29DE512A-8C8F-442D-A3A0-85C1DF2F5581}" dt="2022-03-09T19:52:00.103" v="4499" actId="26606"/>
          <ac:cxnSpMkLst>
            <pc:docMk/>
            <pc:sldMk cId="3205386888" sldId="339"/>
            <ac:cxnSpMk id="18" creationId="{AD7193FB-6AE6-4B3B-8F89-56B55DD63B4D}"/>
          </ac:cxnSpMkLst>
        </pc:cxnChg>
        <pc:cxnChg chg="add">
          <ac:chgData name="Nguyen, Mike (MU-Student)" userId="721ad6a0-91ab-4550-8696-1243c6e5dba3" providerId="ADAL" clId="{29DE512A-8C8F-442D-A3A0-85C1DF2F5581}" dt="2022-03-09T19:52:11.709" v="4506" actId="26606"/>
          <ac:cxnSpMkLst>
            <pc:docMk/>
            <pc:sldMk cId="3205386888" sldId="339"/>
            <ac:cxnSpMk id="29" creationId="{D2E961F1-4A28-4A5F-BBD4-6E400E5E6C75}"/>
          </ac:cxnSpMkLst>
        </pc:cxnChg>
        <pc:cxnChg chg="add">
          <ac:chgData name="Nguyen, Mike (MU-Student)" userId="721ad6a0-91ab-4550-8696-1243c6e5dba3" providerId="ADAL" clId="{29DE512A-8C8F-442D-A3A0-85C1DF2F5581}" dt="2022-03-09T19:52:11.709" v="4506" actId="26606"/>
          <ac:cxnSpMkLst>
            <pc:docMk/>
            <pc:sldMk cId="3205386888" sldId="339"/>
            <ac:cxnSpMk id="31" creationId="{A82415D3-DDE5-4D63-8CB3-23A5EC581B27}"/>
          </ac:cxnSpMkLst>
        </pc:cxnChg>
        <pc:cxnChg chg="add">
          <ac:chgData name="Nguyen, Mike (MU-Student)" userId="721ad6a0-91ab-4550-8696-1243c6e5dba3" providerId="ADAL" clId="{29DE512A-8C8F-442D-A3A0-85C1DF2F5581}" dt="2022-03-09T19:52:11.709" v="4506" actId="26606"/>
          <ac:cxnSpMkLst>
            <pc:docMk/>
            <pc:sldMk cId="3205386888" sldId="339"/>
            <ac:cxnSpMk id="32" creationId="{AD7193FB-6AE6-4B3B-8F89-56B55DD63B4D}"/>
          </ac:cxnSpMkLst>
        </pc:cxnChg>
      </pc:sldChg>
      <pc:sldChg chg="addSp delSp modSp new del mod ord setBg">
        <pc:chgData name="Nguyen, Mike (MU-Student)" userId="721ad6a0-91ab-4550-8696-1243c6e5dba3" providerId="ADAL" clId="{29DE512A-8C8F-442D-A3A0-85C1DF2F5581}" dt="2022-03-09T23:08:59.405" v="5044" actId="47"/>
        <pc:sldMkLst>
          <pc:docMk/>
          <pc:sldMk cId="3350262145" sldId="340"/>
        </pc:sldMkLst>
        <pc:spChg chg="mod">
          <ac:chgData name="Nguyen, Mike (MU-Student)" userId="721ad6a0-91ab-4550-8696-1243c6e5dba3" providerId="ADAL" clId="{29DE512A-8C8F-442D-A3A0-85C1DF2F5581}" dt="2022-03-09T19:56:28.673" v="4551" actId="26606"/>
          <ac:spMkLst>
            <pc:docMk/>
            <pc:sldMk cId="3350262145" sldId="340"/>
            <ac:spMk id="2" creationId="{CC579CFE-5476-4642-AA53-CD39B1917E15}"/>
          </ac:spMkLst>
        </pc:spChg>
        <pc:spChg chg="del">
          <ac:chgData name="Nguyen, Mike (MU-Student)" userId="721ad6a0-91ab-4550-8696-1243c6e5dba3" providerId="ADAL" clId="{29DE512A-8C8F-442D-A3A0-85C1DF2F5581}" dt="2022-03-09T19:56:07.709" v="4547" actId="478"/>
          <ac:spMkLst>
            <pc:docMk/>
            <pc:sldMk cId="3350262145" sldId="340"/>
            <ac:spMk id="3" creationId="{45C829D7-3775-4818-8669-470CA7A9A1E4}"/>
          </ac:spMkLst>
        </pc:spChg>
        <pc:spChg chg="add del">
          <ac:chgData name="Nguyen, Mike (MU-Student)" userId="721ad6a0-91ab-4550-8696-1243c6e5dba3" providerId="ADAL" clId="{29DE512A-8C8F-442D-A3A0-85C1DF2F5581}" dt="2022-03-09T19:56:28.661" v="4550" actId="26606"/>
          <ac:spMkLst>
            <pc:docMk/>
            <pc:sldMk cId="3350262145" sldId="340"/>
            <ac:spMk id="9" creationId="{8A94871E-96FC-4ADE-815B-41A636E34F1A}"/>
          </ac:spMkLst>
        </pc:spChg>
        <pc:spChg chg="add del">
          <ac:chgData name="Nguyen, Mike (MU-Student)" userId="721ad6a0-91ab-4550-8696-1243c6e5dba3" providerId="ADAL" clId="{29DE512A-8C8F-442D-A3A0-85C1DF2F5581}" dt="2022-03-09T19:56:28.661" v="4550" actId="26606"/>
          <ac:spMkLst>
            <pc:docMk/>
            <pc:sldMk cId="3350262145" sldId="340"/>
            <ac:spMk id="11" creationId="{3FCFB1DE-0B7E-48CC-BA90-B2AB0889F9D6}"/>
          </ac:spMkLst>
        </pc:spChg>
        <pc:spChg chg="add">
          <ac:chgData name="Nguyen, Mike (MU-Student)" userId="721ad6a0-91ab-4550-8696-1243c6e5dba3" providerId="ADAL" clId="{29DE512A-8C8F-442D-A3A0-85C1DF2F5581}" dt="2022-03-09T19:56:28.673" v="4551" actId="26606"/>
          <ac:spMkLst>
            <pc:docMk/>
            <pc:sldMk cId="3350262145" sldId="340"/>
            <ac:spMk id="13" creationId="{6753252F-4873-4F63-801D-CC719279A7D5}"/>
          </ac:spMkLst>
        </pc:spChg>
        <pc:spChg chg="add">
          <ac:chgData name="Nguyen, Mike (MU-Student)" userId="721ad6a0-91ab-4550-8696-1243c6e5dba3" providerId="ADAL" clId="{29DE512A-8C8F-442D-A3A0-85C1DF2F5581}" dt="2022-03-09T19:56:28.673" v="4551" actId="26606"/>
          <ac:spMkLst>
            <pc:docMk/>
            <pc:sldMk cId="3350262145" sldId="340"/>
            <ac:spMk id="14" creationId="{047C8CCB-F95D-4249-92DD-651249D3535A}"/>
          </ac:spMkLst>
        </pc:spChg>
        <pc:graphicFrameChg chg="add mod modGraphic">
          <ac:chgData name="Nguyen, Mike (MU-Student)" userId="721ad6a0-91ab-4550-8696-1243c6e5dba3" providerId="ADAL" clId="{29DE512A-8C8F-442D-A3A0-85C1DF2F5581}" dt="2022-03-09T19:56:28.673" v="4551" actId="26606"/>
          <ac:graphicFrameMkLst>
            <pc:docMk/>
            <pc:sldMk cId="3350262145" sldId="340"/>
            <ac:graphicFrameMk id="4" creationId="{C390234A-E5A4-4C2D-974C-BCE0A53E3E50}"/>
          </ac:graphicFrameMkLst>
        </pc:graphicFrameChg>
      </pc:sldChg>
      <pc:sldChg chg="addSp delSp modSp new mod ord setBg">
        <pc:chgData name="Nguyen, Mike (MU-Student)" userId="721ad6a0-91ab-4550-8696-1243c6e5dba3" providerId="ADAL" clId="{29DE512A-8C8F-442D-A3A0-85C1DF2F5581}" dt="2022-03-24T02:51:49.584" v="13066"/>
        <pc:sldMkLst>
          <pc:docMk/>
          <pc:sldMk cId="3575734839" sldId="341"/>
        </pc:sldMkLst>
        <pc:spChg chg="mod">
          <ac:chgData name="Nguyen, Mike (MU-Student)" userId="721ad6a0-91ab-4550-8696-1243c6e5dba3" providerId="ADAL" clId="{29DE512A-8C8F-442D-A3A0-85C1DF2F5581}" dt="2022-03-09T23:03:00.495" v="4875" actId="26606"/>
          <ac:spMkLst>
            <pc:docMk/>
            <pc:sldMk cId="3575734839" sldId="341"/>
            <ac:spMk id="2" creationId="{B22DDCBC-DFCF-4A34-B957-FC439822DC6F}"/>
          </ac:spMkLst>
        </pc:spChg>
        <pc:spChg chg="del">
          <ac:chgData name="Nguyen, Mike (MU-Student)" userId="721ad6a0-91ab-4550-8696-1243c6e5dba3" providerId="ADAL" clId="{29DE512A-8C8F-442D-A3A0-85C1DF2F5581}" dt="2022-03-09T20:01:37.090" v="4586" actId="478"/>
          <ac:spMkLst>
            <pc:docMk/>
            <pc:sldMk cId="3575734839" sldId="341"/>
            <ac:spMk id="3" creationId="{FDD82517-8BF1-409A-90A1-A1CCFE381FE7}"/>
          </ac:spMkLst>
        </pc:spChg>
        <pc:spChg chg="add del">
          <ac:chgData name="Nguyen, Mike (MU-Student)" userId="721ad6a0-91ab-4550-8696-1243c6e5dba3" providerId="ADAL" clId="{29DE512A-8C8F-442D-A3A0-85C1DF2F5581}" dt="2022-03-09T23:02:35.376" v="4868" actId="26606"/>
          <ac:spMkLst>
            <pc:docMk/>
            <pc:sldMk cId="3575734839" sldId="341"/>
            <ac:spMk id="9" creationId="{A4AC5506-6312-4701-8D3C-40187889A947}"/>
          </ac:spMkLst>
        </pc:spChg>
        <pc:spChg chg="add del">
          <ac:chgData name="Nguyen, Mike (MU-Student)" userId="721ad6a0-91ab-4550-8696-1243c6e5dba3" providerId="ADAL" clId="{29DE512A-8C8F-442D-A3A0-85C1DF2F5581}" dt="2022-03-09T23:02:44.713" v="4870" actId="26606"/>
          <ac:spMkLst>
            <pc:docMk/>
            <pc:sldMk cId="3575734839" sldId="341"/>
            <ac:spMk id="11" creationId="{047C8CCB-F95D-4249-92DD-651249D3535A}"/>
          </ac:spMkLst>
        </pc:spChg>
        <pc:spChg chg="add del">
          <ac:chgData name="Nguyen, Mike (MU-Student)" userId="721ad6a0-91ab-4550-8696-1243c6e5dba3" providerId="ADAL" clId="{29DE512A-8C8F-442D-A3A0-85C1DF2F5581}" dt="2022-03-09T23:02:44.713" v="4870" actId="26606"/>
          <ac:spMkLst>
            <pc:docMk/>
            <pc:sldMk cId="3575734839" sldId="341"/>
            <ac:spMk id="12" creationId="{6753252F-4873-4F63-801D-CC719279A7D5}"/>
          </ac:spMkLst>
        </pc:spChg>
        <pc:spChg chg="add del">
          <ac:chgData name="Nguyen, Mike (MU-Student)" userId="721ad6a0-91ab-4550-8696-1243c6e5dba3" providerId="ADAL" clId="{29DE512A-8C8F-442D-A3A0-85C1DF2F5581}" dt="2022-03-09T23:03:00.490" v="4874" actId="26606"/>
          <ac:spMkLst>
            <pc:docMk/>
            <pc:sldMk cId="3575734839" sldId="341"/>
            <ac:spMk id="13" creationId="{84D4DDB8-B68F-45B0-9F62-C4279996F672}"/>
          </ac:spMkLst>
        </pc:spChg>
        <pc:spChg chg="add del">
          <ac:chgData name="Nguyen, Mike (MU-Student)" userId="721ad6a0-91ab-4550-8696-1243c6e5dba3" providerId="ADAL" clId="{29DE512A-8C8F-442D-A3A0-85C1DF2F5581}" dt="2022-03-09T23:02:49.985" v="4872" actId="26606"/>
          <ac:spMkLst>
            <pc:docMk/>
            <pc:sldMk cId="3575734839" sldId="341"/>
            <ac:spMk id="14" creationId="{FD451EE1-06AB-4684-8B7A-59133962CD21}"/>
          </ac:spMkLst>
        </pc:spChg>
        <pc:spChg chg="add del">
          <ac:chgData name="Nguyen, Mike (MU-Student)" userId="721ad6a0-91ab-4550-8696-1243c6e5dba3" providerId="ADAL" clId="{29DE512A-8C8F-442D-A3A0-85C1DF2F5581}" dt="2022-03-09T23:02:49.985" v="4872" actId="26606"/>
          <ac:spMkLst>
            <pc:docMk/>
            <pc:sldMk cId="3575734839" sldId="341"/>
            <ac:spMk id="15" creationId="{E402D69F-ABEF-47E0-B154-C6656A2B3F24}"/>
          </ac:spMkLst>
        </pc:spChg>
        <pc:spChg chg="add del">
          <ac:chgData name="Nguyen, Mike (MU-Student)" userId="721ad6a0-91ab-4550-8696-1243c6e5dba3" providerId="ADAL" clId="{29DE512A-8C8F-442D-A3A0-85C1DF2F5581}" dt="2022-03-09T23:03:00.490" v="4874" actId="26606"/>
          <ac:spMkLst>
            <pc:docMk/>
            <pc:sldMk cId="3575734839" sldId="341"/>
            <ac:spMk id="17" creationId="{08C9B587-E65E-4B52-B37C-ABEBB6E87928}"/>
          </ac:spMkLst>
        </pc:spChg>
        <pc:spChg chg="add del">
          <ac:chgData name="Nguyen, Mike (MU-Student)" userId="721ad6a0-91ab-4550-8696-1243c6e5dba3" providerId="ADAL" clId="{29DE512A-8C8F-442D-A3A0-85C1DF2F5581}" dt="2022-03-09T23:03:00.490" v="4874" actId="26606"/>
          <ac:spMkLst>
            <pc:docMk/>
            <pc:sldMk cId="3575734839" sldId="341"/>
            <ac:spMk id="18" creationId="{5DCB5928-DC7D-4612-9922-441966E15627}"/>
          </ac:spMkLst>
        </pc:spChg>
        <pc:spChg chg="add del">
          <ac:chgData name="Nguyen, Mike (MU-Student)" userId="721ad6a0-91ab-4550-8696-1243c6e5dba3" providerId="ADAL" clId="{29DE512A-8C8F-442D-A3A0-85C1DF2F5581}" dt="2022-03-09T23:03:00.490" v="4874" actId="26606"/>
          <ac:spMkLst>
            <pc:docMk/>
            <pc:sldMk cId="3575734839" sldId="341"/>
            <ac:spMk id="19" creationId="{682C1161-1736-45EC-99B7-33F3CAE9D517}"/>
          </ac:spMkLst>
        </pc:spChg>
        <pc:spChg chg="add del">
          <ac:chgData name="Nguyen, Mike (MU-Student)" userId="721ad6a0-91ab-4550-8696-1243c6e5dba3" providerId="ADAL" clId="{29DE512A-8C8F-442D-A3A0-85C1DF2F5581}" dt="2022-03-09T23:03:00.490" v="4874" actId="26606"/>
          <ac:spMkLst>
            <pc:docMk/>
            <pc:sldMk cId="3575734839" sldId="341"/>
            <ac:spMk id="20" creationId="{AF2F604E-43BE-4DC3-B983-E071523364F8}"/>
          </ac:spMkLst>
        </pc:spChg>
        <pc:spChg chg="add">
          <ac:chgData name="Nguyen, Mike (MU-Student)" userId="721ad6a0-91ab-4550-8696-1243c6e5dba3" providerId="ADAL" clId="{29DE512A-8C8F-442D-A3A0-85C1DF2F5581}" dt="2022-03-09T23:03:00.495" v="4875" actId="26606"/>
          <ac:spMkLst>
            <pc:docMk/>
            <pc:sldMk cId="3575734839" sldId="341"/>
            <ac:spMk id="22" creationId="{FD451EE1-06AB-4684-8B7A-59133962CD21}"/>
          </ac:spMkLst>
        </pc:spChg>
        <pc:spChg chg="add">
          <ac:chgData name="Nguyen, Mike (MU-Student)" userId="721ad6a0-91ab-4550-8696-1243c6e5dba3" providerId="ADAL" clId="{29DE512A-8C8F-442D-A3A0-85C1DF2F5581}" dt="2022-03-09T23:03:00.495" v="4875" actId="26606"/>
          <ac:spMkLst>
            <pc:docMk/>
            <pc:sldMk cId="3575734839" sldId="341"/>
            <ac:spMk id="23" creationId="{E402D69F-ABEF-47E0-B154-C6656A2B3F24}"/>
          </ac:spMkLst>
        </pc:spChg>
        <pc:picChg chg="add mod">
          <ac:chgData name="Nguyen, Mike (MU-Student)" userId="721ad6a0-91ab-4550-8696-1243c6e5dba3" providerId="ADAL" clId="{29DE512A-8C8F-442D-A3A0-85C1DF2F5581}" dt="2022-03-09T23:03:00.495" v="4875" actId="26606"/>
          <ac:picMkLst>
            <pc:docMk/>
            <pc:sldMk cId="3575734839" sldId="341"/>
            <ac:picMk id="4" creationId="{8E1F26C5-DC75-4939-8831-E93AEAA0F8AB}"/>
          </ac:picMkLst>
        </pc:picChg>
      </pc:sldChg>
      <pc:sldChg chg="addSp delSp modSp new mod setBg">
        <pc:chgData name="Nguyen, Mike (MU-Student)" userId="721ad6a0-91ab-4550-8696-1243c6e5dba3" providerId="ADAL" clId="{29DE512A-8C8F-442D-A3A0-85C1DF2F5581}" dt="2022-03-09T23:04:12.813" v="4919" actId="27614"/>
        <pc:sldMkLst>
          <pc:docMk/>
          <pc:sldMk cId="4011479534" sldId="342"/>
        </pc:sldMkLst>
        <pc:spChg chg="mod">
          <ac:chgData name="Nguyen, Mike (MU-Student)" userId="721ad6a0-91ab-4550-8696-1243c6e5dba3" providerId="ADAL" clId="{29DE512A-8C8F-442D-A3A0-85C1DF2F5581}" dt="2022-03-09T23:04:04.574" v="4916" actId="26606"/>
          <ac:spMkLst>
            <pc:docMk/>
            <pc:sldMk cId="4011479534" sldId="342"/>
            <ac:spMk id="2" creationId="{2324470E-D74A-4CCB-B5AF-FCA9EB6AA128}"/>
          </ac:spMkLst>
        </pc:spChg>
        <pc:spChg chg="del">
          <ac:chgData name="Nguyen, Mike (MU-Student)" userId="721ad6a0-91ab-4550-8696-1243c6e5dba3" providerId="ADAL" clId="{29DE512A-8C8F-442D-A3A0-85C1DF2F5581}" dt="2022-03-09T20:02:00.459" v="4628" actId="478"/>
          <ac:spMkLst>
            <pc:docMk/>
            <pc:sldMk cId="4011479534" sldId="342"/>
            <ac:spMk id="3" creationId="{055CD2FA-2E0D-4CFB-A8EB-52F9956F1C78}"/>
          </ac:spMkLst>
        </pc:spChg>
        <pc:picChg chg="add mod">
          <ac:chgData name="Nguyen, Mike (MU-Student)" userId="721ad6a0-91ab-4550-8696-1243c6e5dba3" providerId="ADAL" clId="{29DE512A-8C8F-442D-A3A0-85C1DF2F5581}" dt="2022-03-09T23:04:12.813" v="4919" actId="27614"/>
          <ac:picMkLst>
            <pc:docMk/>
            <pc:sldMk cId="4011479534" sldId="342"/>
            <ac:picMk id="4" creationId="{564EFF53-8995-4B79-8F1A-B64D37DAB5F7}"/>
          </ac:picMkLst>
        </pc:picChg>
      </pc:sldChg>
      <pc:sldChg chg="addSp delSp modSp new mod setBg">
        <pc:chgData name="Nguyen, Mike (MU-Student)" userId="721ad6a0-91ab-4550-8696-1243c6e5dba3" providerId="ADAL" clId="{29DE512A-8C8F-442D-A3A0-85C1DF2F5581}" dt="2022-03-09T23:05:12.179" v="4932" actId="1076"/>
        <pc:sldMkLst>
          <pc:docMk/>
          <pc:sldMk cId="3462483506" sldId="343"/>
        </pc:sldMkLst>
        <pc:spChg chg="mod">
          <ac:chgData name="Nguyen, Mike (MU-Student)" userId="721ad6a0-91ab-4550-8696-1243c6e5dba3" providerId="ADAL" clId="{29DE512A-8C8F-442D-A3A0-85C1DF2F5581}" dt="2022-03-09T23:04:46.773" v="4927" actId="26606"/>
          <ac:spMkLst>
            <pc:docMk/>
            <pc:sldMk cId="3462483506" sldId="343"/>
            <ac:spMk id="2" creationId="{B0B306AA-14FF-4665-93FE-AD16D459AB21}"/>
          </ac:spMkLst>
        </pc:spChg>
        <pc:spChg chg="del">
          <ac:chgData name="Nguyen, Mike (MU-Student)" userId="721ad6a0-91ab-4550-8696-1243c6e5dba3" providerId="ADAL" clId="{29DE512A-8C8F-442D-A3A0-85C1DF2F5581}" dt="2022-03-09T20:06:56.804" v="4663" actId="478"/>
          <ac:spMkLst>
            <pc:docMk/>
            <pc:sldMk cId="3462483506" sldId="343"/>
            <ac:spMk id="3" creationId="{847EE46A-E3E8-4C29-8E74-86CEB1C7BC1E}"/>
          </ac:spMkLst>
        </pc:spChg>
        <pc:picChg chg="add mod">
          <ac:chgData name="Nguyen, Mike (MU-Student)" userId="721ad6a0-91ab-4550-8696-1243c6e5dba3" providerId="ADAL" clId="{29DE512A-8C8F-442D-A3A0-85C1DF2F5581}" dt="2022-03-09T23:05:12.179" v="4932" actId="1076"/>
          <ac:picMkLst>
            <pc:docMk/>
            <pc:sldMk cId="3462483506" sldId="343"/>
            <ac:picMk id="4" creationId="{53A400F7-379E-4D21-88E3-F21D887AD89F}"/>
          </ac:picMkLst>
        </pc:picChg>
      </pc:sldChg>
      <pc:sldChg chg="addSp delSp modSp new mod setBg">
        <pc:chgData name="Nguyen, Mike (MU-Student)" userId="721ad6a0-91ab-4550-8696-1243c6e5dba3" providerId="ADAL" clId="{29DE512A-8C8F-442D-A3A0-85C1DF2F5581}" dt="2022-03-09T23:06:10.322" v="4976" actId="1076"/>
        <pc:sldMkLst>
          <pc:docMk/>
          <pc:sldMk cId="1803226374" sldId="344"/>
        </pc:sldMkLst>
        <pc:spChg chg="mod">
          <ac:chgData name="Nguyen, Mike (MU-Student)" userId="721ad6a0-91ab-4550-8696-1243c6e5dba3" providerId="ADAL" clId="{29DE512A-8C8F-442D-A3A0-85C1DF2F5581}" dt="2022-03-09T23:06:05.080" v="4973" actId="26606"/>
          <ac:spMkLst>
            <pc:docMk/>
            <pc:sldMk cId="1803226374" sldId="344"/>
            <ac:spMk id="2" creationId="{151FF19C-A0FB-47BE-9781-65611887A694}"/>
          </ac:spMkLst>
        </pc:spChg>
        <pc:spChg chg="del">
          <ac:chgData name="Nguyen, Mike (MU-Student)" userId="721ad6a0-91ab-4550-8696-1243c6e5dba3" providerId="ADAL" clId="{29DE512A-8C8F-442D-A3A0-85C1DF2F5581}" dt="2022-03-09T20:09:16.762" v="4666" actId="478"/>
          <ac:spMkLst>
            <pc:docMk/>
            <pc:sldMk cId="1803226374" sldId="344"/>
            <ac:spMk id="3" creationId="{06574FA1-6FC9-4C7E-B8C8-6FEE2C28A0F0}"/>
          </ac:spMkLst>
        </pc:spChg>
        <pc:spChg chg="add del">
          <ac:chgData name="Nguyen, Mike (MU-Student)" userId="721ad6a0-91ab-4550-8696-1243c6e5dba3" providerId="ADAL" clId="{29DE512A-8C8F-442D-A3A0-85C1DF2F5581}" dt="2022-03-09T23:06:05.078" v="4972" actId="26606"/>
          <ac:spMkLst>
            <pc:docMk/>
            <pc:sldMk cId="1803226374" sldId="344"/>
            <ac:spMk id="9" creationId="{FD451EE1-06AB-4684-8B7A-59133962CD21}"/>
          </ac:spMkLst>
        </pc:spChg>
        <pc:spChg chg="add del">
          <ac:chgData name="Nguyen, Mike (MU-Student)" userId="721ad6a0-91ab-4550-8696-1243c6e5dba3" providerId="ADAL" clId="{29DE512A-8C8F-442D-A3A0-85C1DF2F5581}" dt="2022-03-09T23:06:05.078" v="4972" actId="26606"/>
          <ac:spMkLst>
            <pc:docMk/>
            <pc:sldMk cId="1803226374" sldId="344"/>
            <ac:spMk id="11" creationId="{E402D69F-ABEF-47E0-B154-C6656A2B3F24}"/>
          </ac:spMkLst>
        </pc:spChg>
        <pc:picChg chg="add mod">
          <ac:chgData name="Nguyen, Mike (MU-Student)" userId="721ad6a0-91ab-4550-8696-1243c6e5dba3" providerId="ADAL" clId="{29DE512A-8C8F-442D-A3A0-85C1DF2F5581}" dt="2022-03-09T23:06:10.322" v="4976" actId="1076"/>
          <ac:picMkLst>
            <pc:docMk/>
            <pc:sldMk cId="1803226374" sldId="344"/>
            <ac:picMk id="4" creationId="{A94C1ADA-FD3C-4FA9-8E2B-5164A4191A4E}"/>
          </ac:picMkLst>
        </pc:picChg>
      </pc:sldChg>
      <pc:sldChg chg="addSp delSp modSp new mod ord setBg">
        <pc:chgData name="Nguyen, Mike (MU-Student)" userId="721ad6a0-91ab-4550-8696-1243c6e5dba3" providerId="ADAL" clId="{29DE512A-8C8F-442D-A3A0-85C1DF2F5581}" dt="2022-03-24T02:52:34.528" v="13069"/>
        <pc:sldMkLst>
          <pc:docMk/>
          <pc:sldMk cId="2140980088" sldId="345"/>
        </pc:sldMkLst>
        <pc:spChg chg="mod">
          <ac:chgData name="Nguyen, Mike (MU-Student)" userId="721ad6a0-91ab-4550-8696-1243c6e5dba3" providerId="ADAL" clId="{29DE512A-8C8F-442D-A3A0-85C1DF2F5581}" dt="2022-03-09T23:06:35.670" v="5013" actId="26606"/>
          <ac:spMkLst>
            <pc:docMk/>
            <pc:sldMk cId="2140980088" sldId="345"/>
            <ac:spMk id="2" creationId="{B8605EB4-E5F9-4999-8DCB-BC0FD686E2DD}"/>
          </ac:spMkLst>
        </pc:spChg>
        <pc:spChg chg="del">
          <ac:chgData name="Nguyen, Mike (MU-Student)" userId="721ad6a0-91ab-4550-8696-1243c6e5dba3" providerId="ADAL" clId="{29DE512A-8C8F-442D-A3A0-85C1DF2F5581}" dt="2022-03-09T20:09:31.474" v="4669" actId="478"/>
          <ac:spMkLst>
            <pc:docMk/>
            <pc:sldMk cId="2140980088" sldId="345"/>
            <ac:spMk id="3" creationId="{01ABEBD5-5C25-4B58-AB24-FDF3B554B9B2}"/>
          </ac:spMkLst>
        </pc:spChg>
        <pc:picChg chg="add mod">
          <ac:chgData name="Nguyen, Mike (MU-Student)" userId="721ad6a0-91ab-4550-8696-1243c6e5dba3" providerId="ADAL" clId="{29DE512A-8C8F-442D-A3A0-85C1DF2F5581}" dt="2022-03-09T23:06:41.521" v="5016" actId="1076"/>
          <ac:picMkLst>
            <pc:docMk/>
            <pc:sldMk cId="2140980088" sldId="345"/>
            <ac:picMk id="4" creationId="{4C62AE24-9A34-4118-BA8D-A606F398ED68}"/>
          </ac:picMkLst>
        </pc:picChg>
      </pc:sldChg>
      <pc:sldChg chg="addSp delSp modSp new del mod">
        <pc:chgData name="Nguyen, Mike (MU-Student)" userId="721ad6a0-91ab-4550-8696-1243c6e5dba3" providerId="ADAL" clId="{29DE512A-8C8F-442D-A3A0-85C1DF2F5581}" dt="2022-03-09T23:06:56.886" v="5018" actId="47"/>
        <pc:sldMkLst>
          <pc:docMk/>
          <pc:sldMk cId="1710599027" sldId="346"/>
        </pc:sldMkLst>
        <pc:spChg chg="del">
          <ac:chgData name="Nguyen, Mike (MU-Student)" userId="721ad6a0-91ab-4550-8696-1243c6e5dba3" providerId="ADAL" clId="{29DE512A-8C8F-442D-A3A0-85C1DF2F5581}" dt="2022-03-09T20:09:46.306" v="4673" actId="478"/>
          <ac:spMkLst>
            <pc:docMk/>
            <pc:sldMk cId="1710599027" sldId="346"/>
            <ac:spMk id="3" creationId="{96BCF445-9E6F-4470-A907-F23655AB1541}"/>
          </ac:spMkLst>
        </pc:spChg>
        <pc:picChg chg="add mod">
          <ac:chgData name="Nguyen, Mike (MU-Student)" userId="721ad6a0-91ab-4550-8696-1243c6e5dba3" providerId="ADAL" clId="{29DE512A-8C8F-442D-A3A0-85C1DF2F5581}" dt="2022-03-09T23:06:47.304" v="5017" actId="1076"/>
          <ac:picMkLst>
            <pc:docMk/>
            <pc:sldMk cId="1710599027" sldId="346"/>
            <ac:picMk id="4" creationId="{7A1F3CA5-505E-4FEE-9076-D9D56841F56C}"/>
          </ac:picMkLst>
        </pc:picChg>
      </pc:sldChg>
      <pc:sldChg chg="addSp delSp modSp new mod setBg">
        <pc:chgData name="Nguyen, Mike (MU-Student)" userId="721ad6a0-91ab-4550-8696-1243c6e5dba3" providerId="ADAL" clId="{29DE512A-8C8F-442D-A3A0-85C1DF2F5581}" dt="2022-03-09T23:16:02.121" v="5318" actId="122"/>
        <pc:sldMkLst>
          <pc:docMk/>
          <pc:sldMk cId="4048092581" sldId="347"/>
        </pc:sldMkLst>
        <pc:spChg chg="mod ord">
          <ac:chgData name="Nguyen, Mike (MU-Student)" userId="721ad6a0-91ab-4550-8696-1243c6e5dba3" providerId="ADAL" clId="{29DE512A-8C8F-442D-A3A0-85C1DF2F5581}" dt="2022-03-09T23:14:18.016" v="5265" actId="26606"/>
          <ac:spMkLst>
            <pc:docMk/>
            <pc:sldMk cId="4048092581" sldId="347"/>
            <ac:spMk id="2" creationId="{49A2B6DC-000F-41FF-B219-F0AC815A2898}"/>
          </ac:spMkLst>
        </pc:spChg>
        <pc:spChg chg="del">
          <ac:chgData name="Nguyen, Mike (MU-Student)" userId="721ad6a0-91ab-4550-8696-1243c6e5dba3" providerId="ADAL" clId="{29DE512A-8C8F-442D-A3A0-85C1DF2F5581}" dt="2022-03-09T20:10:38.090" v="4676" actId="478"/>
          <ac:spMkLst>
            <pc:docMk/>
            <pc:sldMk cId="4048092581" sldId="347"/>
            <ac:spMk id="3" creationId="{35FD118A-D6E1-421D-942D-BF8C687507E1}"/>
          </ac:spMkLst>
        </pc:spChg>
        <pc:spChg chg="add del">
          <ac:chgData name="Nguyen, Mike (MU-Student)" userId="721ad6a0-91ab-4550-8696-1243c6e5dba3" providerId="ADAL" clId="{29DE512A-8C8F-442D-A3A0-85C1DF2F5581}" dt="2022-03-09T23:12:53.733" v="5240" actId="26606"/>
          <ac:spMkLst>
            <pc:docMk/>
            <pc:sldMk cId="4048092581" sldId="347"/>
            <ac:spMk id="9" creationId="{96918796-2918-40D6-BE3A-4600C47FCD42}"/>
          </ac:spMkLst>
        </pc:spChg>
        <pc:spChg chg="add del">
          <ac:chgData name="Nguyen, Mike (MU-Student)" userId="721ad6a0-91ab-4550-8696-1243c6e5dba3" providerId="ADAL" clId="{29DE512A-8C8F-442D-A3A0-85C1DF2F5581}" dt="2022-03-09T23:11:49.586" v="5222" actId="26606"/>
          <ac:spMkLst>
            <pc:docMk/>
            <pc:sldMk cId="4048092581" sldId="347"/>
            <ac:spMk id="10" creationId="{53F29798-D584-4792-9B62-3F5F5C36D619}"/>
          </ac:spMkLst>
        </pc:spChg>
        <pc:spChg chg="add del">
          <ac:chgData name="Nguyen, Mike (MU-Student)" userId="721ad6a0-91ab-4550-8696-1243c6e5dba3" providerId="ADAL" clId="{29DE512A-8C8F-442D-A3A0-85C1DF2F5581}" dt="2022-03-09T23:12:58.318" v="5242" actId="26606"/>
          <ac:spMkLst>
            <pc:docMk/>
            <pc:sldMk cId="4048092581" sldId="347"/>
            <ac:spMk id="11" creationId="{53F29798-D584-4792-9B62-3F5F5C36D619}"/>
          </ac:spMkLst>
        </pc:spChg>
        <pc:spChg chg="add del">
          <ac:chgData name="Nguyen, Mike (MU-Student)" userId="721ad6a0-91ab-4550-8696-1243c6e5dba3" providerId="ADAL" clId="{29DE512A-8C8F-442D-A3A0-85C1DF2F5581}" dt="2022-03-09T23:12:38.018" v="5238" actId="26606"/>
          <ac:spMkLst>
            <pc:docMk/>
            <pc:sldMk cId="4048092581" sldId="347"/>
            <ac:spMk id="12" creationId="{4281BC32-FF58-4898-A6B5-7B3D059BCEB0}"/>
          </ac:spMkLst>
        </pc:spChg>
        <pc:spChg chg="add del">
          <ac:chgData name="Nguyen, Mike (MU-Student)" userId="721ad6a0-91ab-4550-8696-1243c6e5dba3" providerId="ADAL" clId="{29DE512A-8C8F-442D-A3A0-85C1DF2F5581}" dt="2022-03-09T23:12:59.943" v="5244" actId="26606"/>
          <ac:spMkLst>
            <pc:docMk/>
            <pc:sldMk cId="4048092581" sldId="347"/>
            <ac:spMk id="13" creationId="{3B47FC9C-2ED3-4100-A4EF-E8CDFEE106C9}"/>
          </ac:spMkLst>
        </pc:spChg>
        <pc:spChg chg="add del">
          <ac:chgData name="Nguyen, Mike (MU-Student)" userId="721ad6a0-91ab-4550-8696-1243c6e5dba3" providerId="ADAL" clId="{29DE512A-8C8F-442D-A3A0-85C1DF2F5581}" dt="2022-03-09T23:12:38.018" v="5238" actId="26606"/>
          <ac:spMkLst>
            <pc:docMk/>
            <pc:sldMk cId="4048092581" sldId="347"/>
            <ac:spMk id="14" creationId="{0D614406-135F-4875-9C87-53822CB19ABB}"/>
          </ac:spMkLst>
        </pc:spChg>
        <pc:spChg chg="add del">
          <ac:chgData name="Nguyen, Mike (MU-Student)" userId="721ad6a0-91ab-4550-8696-1243c6e5dba3" providerId="ADAL" clId="{29DE512A-8C8F-442D-A3A0-85C1DF2F5581}" dt="2022-03-09T23:13:07.784" v="5246" actId="26606"/>
          <ac:spMkLst>
            <pc:docMk/>
            <pc:sldMk cId="4048092581" sldId="347"/>
            <ac:spMk id="15" creationId="{F780A22D-61EA-43E3-BD94-3E39CF902160}"/>
          </ac:spMkLst>
        </pc:spChg>
        <pc:spChg chg="add del">
          <ac:chgData name="Nguyen, Mike (MU-Student)" userId="721ad6a0-91ab-4550-8696-1243c6e5dba3" providerId="ADAL" clId="{29DE512A-8C8F-442D-A3A0-85C1DF2F5581}" dt="2022-03-09T23:12:38.018" v="5238" actId="26606"/>
          <ac:spMkLst>
            <pc:docMk/>
            <pc:sldMk cId="4048092581" sldId="347"/>
            <ac:spMk id="16" creationId="{A47020BD-3785-4628-8C5E-A4011B43EF88}"/>
          </ac:spMkLst>
        </pc:spChg>
        <pc:spChg chg="add">
          <ac:chgData name="Nguyen, Mike (MU-Student)" userId="721ad6a0-91ab-4550-8696-1243c6e5dba3" providerId="ADAL" clId="{29DE512A-8C8F-442D-A3A0-85C1DF2F5581}" dt="2022-03-09T23:14:18.016" v="5265" actId="26606"/>
          <ac:spMkLst>
            <pc:docMk/>
            <pc:sldMk cId="4048092581" sldId="347"/>
            <ac:spMk id="17" creationId="{42A5316D-ED2F-4F89-B4B4-8D9240B1A348}"/>
          </ac:spMkLst>
        </pc:spChg>
        <pc:graphicFrameChg chg="add mod modGraphic">
          <ac:chgData name="Nguyen, Mike (MU-Student)" userId="721ad6a0-91ab-4550-8696-1243c6e5dba3" providerId="ADAL" clId="{29DE512A-8C8F-442D-A3A0-85C1DF2F5581}" dt="2022-03-09T23:16:02.121" v="5318" actId="122"/>
          <ac:graphicFrameMkLst>
            <pc:docMk/>
            <pc:sldMk cId="4048092581" sldId="347"/>
            <ac:graphicFrameMk id="4" creationId="{D636515A-FB21-442D-862F-904C0C96FAC2}"/>
          </ac:graphicFrameMkLst>
        </pc:graphicFrameChg>
        <pc:graphicFrameChg chg="add del mod modGraphic">
          <ac:chgData name="Nguyen, Mike (MU-Student)" userId="721ad6a0-91ab-4550-8696-1243c6e5dba3" providerId="ADAL" clId="{29DE512A-8C8F-442D-A3A0-85C1DF2F5581}" dt="2022-03-09T23:11:55.922" v="5231" actId="3680"/>
          <ac:graphicFrameMkLst>
            <pc:docMk/>
            <pc:sldMk cId="4048092581" sldId="347"/>
            <ac:graphicFrameMk id="5" creationId="{C26EC481-F3C5-4A26-9663-24492DF4DD58}"/>
          </ac:graphicFrameMkLst>
        </pc:graphicFrameChg>
        <pc:graphicFrameChg chg="add mod modGraphic">
          <ac:chgData name="Nguyen, Mike (MU-Student)" userId="721ad6a0-91ab-4550-8696-1243c6e5dba3" providerId="ADAL" clId="{29DE512A-8C8F-442D-A3A0-85C1DF2F5581}" dt="2022-03-09T23:15:36.381" v="5316"/>
          <ac:graphicFrameMkLst>
            <pc:docMk/>
            <pc:sldMk cId="4048092581" sldId="347"/>
            <ac:graphicFrameMk id="7" creationId="{D01684D1-B6FF-4B5F-A717-2B0B9C467F35}"/>
          </ac:graphicFrameMkLst>
        </pc:graphicFrameChg>
      </pc:sldChg>
      <pc:sldChg chg="addSp delSp modSp new mod setBg">
        <pc:chgData name="Nguyen, Mike (MU-Student)" userId="721ad6a0-91ab-4550-8696-1243c6e5dba3" providerId="ADAL" clId="{29DE512A-8C8F-442D-A3A0-85C1DF2F5581}" dt="2022-03-09T23:07:15.422" v="5019" actId="26606"/>
        <pc:sldMkLst>
          <pc:docMk/>
          <pc:sldMk cId="3204456729" sldId="348"/>
        </pc:sldMkLst>
        <pc:spChg chg="mod">
          <ac:chgData name="Nguyen, Mike (MU-Student)" userId="721ad6a0-91ab-4550-8696-1243c6e5dba3" providerId="ADAL" clId="{29DE512A-8C8F-442D-A3A0-85C1DF2F5581}" dt="2022-03-09T23:07:15.422" v="5019" actId="26606"/>
          <ac:spMkLst>
            <pc:docMk/>
            <pc:sldMk cId="3204456729" sldId="348"/>
            <ac:spMk id="2" creationId="{7902AC9E-F989-485E-A9AB-5227CBD27257}"/>
          </ac:spMkLst>
        </pc:spChg>
        <pc:spChg chg="del">
          <ac:chgData name="Nguyen, Mike (MU-Student)" userId="721ad6a0-91ab-4550-8696-1243c6e5dba3" providerId="ADAL" clId="{29DE512A-8C8F-442D-A3A0-85C1DF2F5581}" dt="2022-03-09T20:11:02.268" v="4691" actId="478"/>
          <ac:spMkLst>
            <pc:docMk/>
            <pc:sldMk cId="3204456729" sldId="348"/>
            <ac:spMk id="3" creationId="{426E4C04-9A2B-460E-A498-EF47F67CA213}"/>
          </ac:spMkLst>
        </pc:spChg>
        <pc:graphicFrameChg chg="add mod">
          <ac:chgData name="Nguyen, Mike (MU-Student)" userId="721ad6a0-91ab-4550-8696-1243c6e5dba3" providerId="ADAL" clId="{29DE512A-8C8F-442D-A3A0-85C1DF2F5581}" dt="2022-03-09T23:07:15.422" v="5019" actId="26606"/>
          <ac:graphicFrameMkLst>
            <pc:docMk/>
            <pc:sldMk cId="3204456729" sldId="348"/>
            <ac:graphicFrameMk id="4" creationId="{11E56278-F6DC-463E-931A-D48570F25B51}"/>
          </ac:graphicFrameMkLst>
        </pc:graphicFrameChg>
      </pc:sldChg>
      <pc:sldChg chg="addSp delSp modSp new add del mod ord setBg modShow">
        <pc:chgData name="Nguyen, Mike (MU-Student)" userId="721ad6a0-91ab-4550-8696-1243c6e5dba3" providerId="ADAL" clId="{29DE512A-8C8F-442D-A3A0-85C1DF2F5581}" dt="2022-03-09T23:07:45.694" v="5025"/>
        <pc:sldMkLst>
          <pc:docMk/>
          <pc:sldMk cId="3875146194" sldId="349"/>
        </pc:sldMkLst>
        <pc:spChg chg="mod">
          <ac:chgData name="Nguyen, Mike (MU-Student)" userId="721ad6a0-91ab-4550-8696-1243c6e5dba3" providerId="ADAL" clId="{29DE512A-8C8F-442D-A3A0-85C1DF2F5581}" dt="2022-03-09T23:07:41.232" v="5023" actId="26606"/>
          <ac:spMkLst>
            <pc:docMk/>
            <pc:sldMk cId="3875146194" sldId="349"/>
            <ac:spMk id="2" creationId="{47F0DC3A-5F8C-41B3-9819-9BA63BF5071F}"/>
          </ac:spMkLst>
        </pc:spChg>
        <pc:spChg chg="del">
          <ac:chgData name="Nguyen, Mike (MU-Student)" userId="721ad6a0-91ab-4550-8696-1243c6e5dba3" providerId="ADAL" clId="{29DE512A-8C8F-442D-A3A0-85C1DF2F5581}" dt="2022-03-09T20:11:22.315" v="4739" actId="478"/>
          <ac:spMkLst>
            <pc:docMk/>
            <pc:sldMk cId="3875146194" sldId="349"/>
            <ac:spMk id="3" creationId="{75290A5D-F0D5-45FD-B80E-058A8ADE8E02}"/>
          </ac:spMkLst>
        </pc:spChg>
        <pc:graphicFrameChg chg="add mod">
          <ac:chgData name="Nguyen, Mike (MU-Student)" userId="721ad6a0-91ab-4550-8696-1243c6e5dba3" providerId="ADAL" clId="{29DE512A-8C8F-442D-A3A0-85C1DF2F5581}" dt="2022-03-09T23:07:41.232" v="5023" actId="26606"/>
          <ac:graphicFrameMkLst>
            <pc:docMk/>
            <pc:sldMk cId="3875146194" sldId="349"/>
            <ac:graphicFrameMk id="4" creationId="{73965FF4-5928-48E9-8476-0C7E52698834}"/>
          </ac:graphicFrameMkLst>
        </pc:graphicFrameChg>
      </pc:sldChg>
      <pc:sldChg chg="addSp delSp modSp new mod ord setBg modNotesTx">
        <pc:chgData name="Nguyen, Mike (MU-Student)" userId="721ad6a0-91ab-4550-8696-1243c6e5dba3" providerId="ADAL" clId="{29DE512A-8C8F-442D-A3A0-85C1DF2F5581}" dt="2022-03-09T23:03:51.087" v="4915" actId="26606"/>
        <pc:sldMkLst>
          <pc:docMk/>
          <pc:sldMk cId="2438306359" sldId="350"/>
        </pc:sldMkLst>
        <pc:spChg chg="mod">
          <ac:chgData name="Nguyen, Mike (MU-Student)" userId="721ad6a0-91ab-4550-8696-1243c6e5dba3" providerId="ADAL" clId="{29DE512A-8C8F-442D-A3A0-85C1DF2F5581}" dt="2022-03-09T23:03:51.087" v="4915" actId="26606"/>
          <ac:spMkLst>
            <pc:docMk/>
            <pc:sldMk cId="2438306359" sldId="350"/>
            <ac:spMk id="2" creationId="{C0660FB0-9F79-48BF-A852-0142A8532AAD}"/>
          </ac:spMkLst>
        </pc:spChg>
        <pc:spChg chg="del">
          <ac:chgData name="Nguyen, Mike (MU-Student)" userId="721ad6a0-91ab-4550-8696-1243c6e5dba3" providerId="ADAL" clId="{29DE512A-8C8F-442D-A3A0-85C1DF2F5581}" dt="2022-03-09T20:14:33.475" v="4742" actId="478"/>
          <ac:spMkLst>
            <pc:docMk/>
            <pc:sldMk cId="2438306359" sldId="350"/>
            <ac:spMk id="3" creationId="{FF6EE9C0-2D9F-41AE-92A3-ECBD189A22BA}"/>
          </ac:spMkLst>
        </pc:spChg>
        <pc:spChg chg="add del">
          <ac:chgData name="Nguyen, Mike (MU-Student)" userId="721ad6a0-91ab-4550-8696-1243c6e5dba3" providerId="ADAL" clId="{29DE512A-8C8F-442D-A3A0-85C1DF2F5581}" dt="2022-03-09T23:03:51.087" v="4915" actId="26606"/>
          <ac:spMkLst>
            <pc:docMk/>
            <pc:sldMk cId="2438306359" sldId="350"/>
            <ac:spMk id="6" creationId="{FD451EE1-06AB-4684-8B7A-59133962CD21}"/>
          </ac:spMkLst>
        </pc:spChg>
        <pc:spChg chg="add del">
          <ac:chgData name="Nguyen, Mike (MU-Student)" userId="721ad6a0-91ab-4550-8696-1243c6e5dba3" providerId="ADAL" clId="{29DE512A-8C8F-442D-A3A0-85C1DF2F5581}" dt="2022-03-09T23:03:51.087" v="4915" actId="26606"/>
          <ac:spMkLst>
            <pc:docMk/>
            <pc:sldMk cId="2438306359" sldId="350"/>
            <ac:spMk id="7" creationId="{E402D69F-ABEF-47E0-B154-C6656A2B3F24}"/>
          </ac:spMkLst>
        </pc:spChg>
        <pc:spChg chg="add del">
          <ac:chgData name="Nguyen, Mike (MU-Student)" userId="721ad6a0-91ab-4550-8696-1243c6e5dba3" providerId="ADAL" clId="{29DE512A-8C8F-442D-A3A0-85C1DF2F5581}" dt="2022-03-09T23:03:28.447" v="4911" actId="26606"/>
          <ac:spMkLst>
            <pc:docMk/>
            <pc:sldMk cId="2438306359" sldId="350"/>
            <ac:spMk id="9" creationId="{FD451EE1-06AB-4684-8B7A-59133962CD21}"/>
          </ac:spMkLst>
        </pc:spChg>
        <pc:spChg chg="add del">
          <ac:chgData name="Nguyen, Mike (MU-Student)" userId="721ad6a0-91ab-4550-8696-1243c6e5dba3" providerId="ADAL" clId="{29DE512A-8C8F-442D-A3A0-85C1DF2F5581}" dt="2022-03-09T23:03:28.447" v="4911" actId="26606"/>
          <ac:spMkLst>
            <pc:docMk/>
            <pc:sldMk cId="2438306359" sldId="350"/>
            <ac:spMk id="11" creationId="{E402D69F-ABEF-47E0-B154-C6656A2B3F24}"/>
          </ac:spMkLst>
        </pc:spChg>
        <pc:picChg chg="add mod">
          <ac:chgData name="Nguyen, Mike (MU-Student)" userId="721ad6a0-91ab-4550-8696-1243c6e5dba3" providerId="ADAL" clId="{29DE512A-8C8F-442D-A3A0-85C1DF2F5581}" dt="2022-03-09T23:03:51.087" v="4915" actId="26606"/>
          <ac:picMkLst>
            <pc:docMk/>
            <pc:sldMk cId="2438306359" sldId="350"/>
            <ac:picMk id="4" creationId="{0EFAC277-4A78-481B-8446-BAB42E284464}"/>
          </ac:picMkLst>
        </pc:picChg>
      </pc:sldChg>
      <pc:sldChg chg="addSp delSp modSp new mod setBg modAnim modNotesTx">
        <pc:chgData name="Nguyen, Mike (MU-Student)" userId="721ad6a0-91ab-4550-8696-1243c6e5dba3" providerId="ADAL" clId="{29DE512A-8C8F-442D-A3A0-85C1DF2F5581}" dt="2022-03-24T02:55:01.773" v="13282"/>
        <pc:sldMkLst>
          <pc:docMk/>
          <pc:sldMk cId="871868967" sldId="351"/>
        </pc:sldMkLst>
        <pc:spChg chg="mod">
          <ac:chgData name="Nguyen, Mike (MU-Student)" userId="721ad6a0-91ab-4550-8696-1243c6e5dba3" providerId="ADAL" clId="{29DE512A-8C8F-442D-A3A0-85C1DF2F5581}" dt="2022-03-09T23:07:54.005" v="5026" actId="26606"/>
          <ac:spMkLst>
            <pc:docMk/>
            <pc:sldMk cId="871868967" sldId="351"/>
            <ac:spMk id="2" creationId="{D270D893-8598-4045-A215-C42C1972D216}"/>
          </ac:spMkLst>
        </pc:spChg>
        <pc:spChg chg="del">
          <ac:chgData name="Nguyen, Mike (MU-Student)" userId="721ad6a0-91ab-4550-8696-1243c6e5dba3" providerId="ADAL" clId="{29DE512A-8C8F-442D-A3A0-85C1DF2F5581}" dt="2022-03-09T20:17:22.504" v="4747" actId="478"/>
          <ac:spMkLst>
            <pc:docMk/>
            <pc:sldMk cId="871868967" sldId="351"/>
            <ac:spMk id="3" creationId="{4236CA9B-04A5-45FC-82C0-8DED530488F8}"/>
          </ac:spMkLst>
        </pc:spChg>
        <pc:spChg chg="add mod">
          <ac:chgData name="Nguyen, Mike (MU-Student)" userId="721ad6a0-91ab-4550-8696-1243c6e5dba3" providerId="ADAL" clId="{29DE512A-8C8F-442D-A3A0-85C1DF2F5581}" dt="2022-03-24T02:53:38.371" v="13118" actId="20577"/>
          <ac:spMkLst>
            <pc:docMk/>
            <pc:sldMk cId="871868967" sldId="351"/>
            <ac:spMk id="7" creationId="{560B59F2-EF17-4714-BFDC-1F1EFBF292B5}"/>
          </ac:spMkLst>
        </pc:spChg>
        <pc:spChg chg="add mod">
          <ac:chgData name="Nguyen, Mike (MU-Student)" userId="721ad6a0-91ab-4550-8696-1243c6e5dba3" providerId="ADAL" clId="{29DE512A-8C8F-442D-A3A0-85C1DF2F5581}" dt="2022-03-24T02:54:07.908" v="13184" actId="14100"/>
          <ac:spMkLst>
            <pc:docMk/>
            <pc:sldMk cId="871868967" sldId="351"/>
            <ac:spMk id="8" creationId="{076F915F-13C0-4C1C-A149-4A4BFB20A956}"/>
          </ac:spMkLst>
        </pc:spChg>
        <pc:spChg chg="add mod">
          <ac:chgData name="Nguyen, Mike (MU-Student)" userId="721ad6a0-91ab-4550-8696-1243c6e5dba3" providerId="ADAL" clId="{29DE512A-8C8F-442D-A3A0-85C1DF2F5581}" dt="2022-03-24T02:54:46.092" v="13278" actId="20577"/>
          <ac:spMkLst>
            <pc:docMk/>
            <pc:sldMk cId="871868967" sldId="351"/>
            <ac:spMk id="9" creationId="{31A6E349-85F6-4D2D-B010-57394C5A5D83}"/>
          </ac:spMkLst>
        </pc:spChg>
        <pc:picChg chg="add mod ord">
          <ac:chgData name="Nguyen, Mike (MU-Student)" userId="721ad6a0-91ab-4550-8696-1243c6e5dba3" providerId="ADAL" clId="{29DE512A-8C8F-442D-A3A0-85C1DF2F5581}" dt="2022-03-09T23:08:12.343" v="5032" actId="1076"/>
          <ac:picMkLst>
            <pc:docMk/>
            <pc:sldMk cId="871868967" sldId="351"/>
            <ac:picMk id="4" creationId="{0BAFBDD3-5F52-4AF3-9BDF-965F483CE471}"/>
          </ac:picMkLst>
        </pc:picChg>
      </pc:sldChg>
      <pc:sldChg chg="addSp delSp modSp new mod ord setBg">
        <pc:chgData name="Nguyen, Mike (MU-Student)" userId="721ad6a0-91ab-4550-8696-1243c6e5dba3" providerId="ADAL" clId="{29DE512A-8C8F-442D-A3A0-85C1DF2F5581}" dt="2022-03-09T23:04:25.069" v="4925" actId="27614"/>
        <pc:sldMkLst>
          <pc:docMk/>
          <pc:sldMk cId="838048610" sldId="352"/>
        </pc:sldMkLst>
        <pc:spChg chg="mod">
          <ac:chgData name="Nguyen, Mike (MU-Student)" userId="721ad6a0-91ab-4550-8696-1243c6e5dba3" providerId="ADAL" clId="{29DE512A-8C8F-442D-A3A0-85C1DF2F5581}" dt="2022-03-09T23:04:21.672" v="4924" actId="26606"/>
          <ac:spMkLst>
            <pc:docMk/>
            <pc:sldMk cId="838048610" sldId="352"/>
            <ac:spMk id="2" creationId="{04291686-B169-4757-B347-92321E67201B}"/>
          </ac:spMkLst>
        </pc:spChg>
        <pc:spChg chg="del">
          <ac:chgData name="Nguyen, Mike (MU-Student)" userId="721ad6a0-91ab-4550-8696-1243c6e5dba3" providerId="ADAL" clId="{29DE512A-8C8F-442D-A3A0-85C1DF2F5581}" dt="2022-03-09T22:43:53.452" v="4807" actId="478"/>
          <ac:spMkLst>
            <pc:docMk/>
            <pc:sldMk cId="838048610" sldId="352"/>
            <ac:spMk id="3" creationId="{3DE2B14F-05F1-4428-8C2C-828A8DCF18D1}"/>
          </ac:spMkLst>
        </pc:spChg>
        <pc:spChg chg="add del">
          <ac:chgData name="Nguyen, Mike (MU-Student)" userId="721ad6a0-91ab-4550-8696-1243c6e5dba3" providerId="ADAL" clId="{29DE512A-8C8F-442D-A3A0-85C1DF2F5581}" dt="2022-03-09T23:04:21.670" v="4923" actId="26606"/>
          <ac:spMkLst>
            <pc:docMk/>
            <pc:sldMk cId="838048610" sldId="352"/>
            <ac:spMk id="10" creationId="{FD451EE1-06AB-4684-8B7A-59133962CD21}"/>
          </ac:spMkLst>
        </pc:spChg>
        <pc:spChg chg="add del">
          <ac:chgData name="Nguyen, Mike (MU-Student)" userId="721ad6a0-91ab-4550-8696-1243c6e5dba3" providerId="ADAL" clId="{29DE512A-8C8F-442D-A3A0-85C1DF2F5581}" dt="2022-03-09T23:04:21.670" v="4923" actId="26606"/>
          <ac:spMkLst>
            <pc:docMk/>
            <pc:sldMk cId="838048610" sldId="352"/>
            <ac:spMk id="12" creationId="{E402D69F-ABEF-47E0-B154-C6656A2B3F24}"/>
          </ac:spMkLst>
        </pc:spChg>
        <pc:picChg chg="add del">
          <ac:chgData name="Nguyen, Mike (MU-Student)" userId="721ad6a0-91ab-4550-8696-1243c6e5dba3" providerId="ADAL" clId="{29DE512A-8C8F-442D-A3A0-85C1DF2F5581}" dt="2022-03-09T23:00:49.935" v="4848" actId="478"/>
          <ac:picMkLst>
            <pc:docMk/>
            <pc:sldMk cId="838048610" sldId="352"/>
            <ac:picMk id="4" creationId="{81E7AB50-25C6-4967-9080-3DB380A66EB6}"/>
          </ac:picMkLst>
        </pc:picChg>
        <pc:picChg chg="add mod">
          <ac:chgData name="Nguyen, Mike (MU-Student)" userId="721ad6a0-91ab-4550-8696-1243c6e5dba3" providerId="ADAL" clId="{29DE512A-8C8F-442D-A3A0-85C1DF2F5581}" dt="2022-03-09T23:04:25.069" v="4925" actId="27614"/>
          <ac:picMkLst>
            <pc:docMk/>
            <pc:sldMk cId="838048610" sldId="352"/>
            <ac:picMk id="5" creationId="{258C794F-4DD0-473B-8185-CE53190F969C}"/>
          </ac:picMkLst>
        </pc:picChg>
      </pc:sldChg>
      <pc:sldChg chg="addSp delSp modSp new del mod">
        <pc:chgData name="Nguyen, Mike (MU-Student)" userId="721ad6a0-91ab-4550-8696-1243c6e5dba3" providerId="ADAL" clId="{29DE512A-8C8F-442D-A3A0-85C1DF2F5581}" dt="2022-03-09T20:26:54.795" v="4759" actId="47"/>
        <pc:sldMkLst>
          <pc:docMk/>
          <pc:sldMk cId="3108769312" sldId="352"/>
        </pc:sldMkLst>
        <pc:spChg chg="del">
          <ac:chgData name="Nguyen, Mike (MU-Student)" userId="721ad6a0-91ab-4550-8696-1243c6e5dba3" providerId="ADAL" clId="{29DE512A-8C8F-442D-A3A0-85C1DF2F5581}" dt="2022-03-09T20:19:43.923" v="4751" actId="478"/>
          <ac:spMkLst>
            <pc:docMk/>
            <pc:sldMk cId="3108769312" sldId="352"/>
            <ac:spMk id="3" creationId="{95B07581-62DB-422E-B044-CB14A0367B2B}"/>
          </ac:spMkLst>
        </pc:spChg>
        <pc:spChg chg="add del">
          <ac:chgData name="Nguyen, Mike (MU-Student)" userId="721ad6a0-91ab-4550-8696-1243c6e5dba3" providerId="ADAL" clId="{29DE512A-8C8F-442D-A3A0-85C1DF2F5581}" dt="2022-03-09T20:19:44.921" v="4753"/>
          <ac:spMkLst>
            <pc:docMk/>
            <pc:sldMk cId="3108769312" sldId="352"/>
            <ac:spMk id="4" creationId="{664EB254-3014-4880-97FE-6129B56C4CDC}"/>
          </ac:spMkLst>
        </pc:spChg>
        <pc:picChg chg="add del mod">
          <ac:chgData name="Nguyen, Mike (MU-Student)" userId="721ad6a0-91ab-4550-8696-1243c6e5dba3" providerId="ADAL" clId="{29DE512A-8C8F-442D-A3A0-85C1DF2F5581}" dt="2022-03-09T20:20:31.847" v="4758" actId="478"/>
          <ac:picMkLst>
            <pc:docMk/>
            <pc:sldMk cId="3108769312" sldId="352"/>
            <ac:picMk id="5" creationId="{76C5245A-574C-4981-860A-9ED12E31C29F}"/>
          </ac:picMkLst>
        </pc:picChg>
      </pc:sldChg>
      <pc:sldChg chg="addSp delSp modSp new mod setBg addAnim modNotesTx">
        <pc:chgData name="Nguyen, Mike (MU-Student)" userId="721ad6a0-91ab-4550-8696-1243c6e5dba3" providerId="ADAL" clId="{29DE512A-8C8F-442D-A3A0-85C1DF2F5581}" dt="2022-03-10T00:04:33.364" v="5511"/>
        <pc:sldMkLst>
          <pc:docMk/>
          <pc:sldMk cId="1751173119" sldId="353"/>
        </pc:sldMkLst>
        <pc:spChg chg="mod ord">
          <ac:chgData name="Nguyen, Mike (MU-Student)" userId="721ad6a0-91ab-4550-8696-1243c6e5dba3" providerId="ADAL" clId="{29DE512A-8C8F-442D-A3A0-85C1DF2F5581}" dt="2022-03-10T00:04:33.363" v="5510" actId="26606"/>
          <ac:spMkLst>
            <pc:docMk/>
            <pc:sldMk cId="1751173119" sldId="353"/>
            <ac:spMk id="2" creationId="{28D3FB1F-F3BB-4D9E-BAAE-B6E9CA90FB4E}"/>
          </ac:spMkLst>
        </pc:spChg>
        <pc:spChg chg="del">
          <ac:chgData name="Nguyen, Mike (MU-Student)" userId="721ad6a0-91ab-4550-8696-1243c6e5dba3" providerId="ADAL" clId="{29DE512A-8C8F-442D-A3A0-85C1DF2F5581}" dt="2022-03-10T00:04:00.571" v="5486" actId="478"/>
          <ac:spMkLst>
            <pc:docMk/>
            <pc:sldMk cId="1751173119" sldId="353"/>
            <ac:spMk id="3" creationId="{0F594AE2-852C-4067-8B68-DE6D6A0F5173}"/>
          </ac:spMkLst>
        </pc:spChg>
        <pc:spChg chg="add del">
          <ac:chgData name="Nguyen, Mike (MU-Student)" userId="721ad6a0-91ab-4550-8696-1243c6e5dba3" providerId="ADAL" clId="{29DE512A-8C8F-442D-A3A0-85C1DF2F5581}" dt="2022-03-10T00:04:33.359" v="5509" actId="26606"/>
          <ac:spMkLst>
            <pc:docMk/>
            <pc:sldMk cId="1751173119" sldId="353"/>
            <ac:spMk id="9" creationId="{53F29798-D584-4792-9B62-3F5F5C36D619}"/>
          </ac:spMkLst>
        </pc:spChg>
        <pc:spChg chg="add">
          <ac:chgData name="Nguyen, Mike (MU-Student)" userId="721ad6a0-91ab-4550-8696-1243c6e5dba3" providerId="ADAL" clId="{29DE512A-8C8F-442D-A3A0-85C1DF2F5581}" dt="2022-03-10T00:04:33.363" v="5510" actId="26606"/>
          <ac:spMkLst>
            <pc:docMk/>
            <pc:sldMk cId="1751173119" sldId="353"/>
            <ac:spMk id="12" creationId="{37C89E4B-3C9F-44B9-8B86-D9E3D112D8EC}"/>
          </ac:spMkLst>
        </pc:spChg>
        <pc:picChg chg="add mod">
          <ac:chgData name="Nguyen, Mike (MU-Student)" userId="721ad6a0-91ab-4550-8696-1243c6e5dba3" providerId="ADAL" clId="{29DE512A-8C8F-442D-A3A0-85C1DF2F5581}" dt="2022-03-10T00:04:33.363" v="5510" actId="26606"/>
          <ac:picMkLst>
            <pc:docMk/>
            <pc:sldMk cId="1751173119" sldId="353"/>
            <ac:picMk id="4" creationId="{C798ACF1-D35D-4D81-BD13-E87A8E15CA33}"/>
          </ac:picMkLst>
        </pc:picChg>
        <pc:cxnChg chg="add">
          <ac:chgData name="Nguyen, Mike (MU-Student)" userId="721ad6a0-91ab-4550-8696-1243c6e5dba3" providerId="ADAL" clId="{29DE512A-8C8F-442D-A3A0-85C1DF2F5581}" dt="2022-03-10T00:04:33.363" v="5510" actId="26606"/>
          <ac:cxnSpMkLst>
            <pc:docMk/>
            <pc:sldMk cId="1751173119" sldId="353"/>
            <ac:cxnSpMk id="11" creationId="{AA2EAA10-076F-46BD-8F0F-B9A2FB77A85C}"/>
          </ac:cxnSpMkLst>
        </pc:cxnChg>
        <pc:cxnChg chg="add">
          <ac:chgData name="Nguyen, Mike (MU-Student)" userId="721ad6a0-91ab-4550-8696-1243c6e5dba3" providerId="ADAL" clId="{29DE512A-8C8F-442D-A3A0-85C1DF2F5581}" dt="2022-03-10T00:04:33.363" v="5510" actId="26606"/>
          <ac:cxnSpMkLst>
            <pc:docMk/>
            <pc:sldMk cId="1751173119" sldId="353"/>
            <ac:cxnSpMk id="13" creationId="{D891E407-403B-4764-86C9-33A56D3BCAA3}"/>
          </ac:cxnSpMkLst>
        </pc:cxnChg>
      </pc:sldChg>
      <pc:sldChg chg="add del">
        <pc:chgData name="Nguyen, Mike (MU-Student)" userId="721ad6a0-91ab-4550-8696-1243c6e5dba3" providerId="ADAL" clId="{29DE512A-8C8F-442D-A3A0-85C1DF2F5581}" dt="2022-03-11T21:41:28.114" v="6099" actId="47"/>
        <pc:sldMkLst>
          <pc:docMk/>
          <pc:sldMk cId="669566243" sldId="354"/>
        </pc:sldMkLst>
      </pc:sldChg>
      <pc:sldChg chg="addSp delSp modSp new mod ord setBg modNotesTx">
        <pc:chgData name="Nguyen, Mike (MU-Student)" userId="721ad6a0-91ab-4550-8696-1243c6e5dba3" providerId="ADAL" clId="{29DE512A-8C8F-442D-A3A0-85C1DF2F5581}" dt="2022-03-14T20:51:55.537" v="7516" actId="207"/>
        <pc:sldMkLst>
          <pc:docMk/>
          <pc:sldMk cId="2744228285" sldId="354"/>
        </pc:sldMkLst>
        <pc:spChg chg="mod">
          <ac:chgData name="Nguyen, Mike (MU-Student)" userId="721ad6a0-91ab-4550-8696-1243c6e5dba3" providerId="ADAL" clId="{29DE512A-8C8F-442D-A3A0-85C1DF2F5581}" dt="2022-03-14T18:58:00.320" v="6345" actId="26606"/>
          <ac:spMkLst>
            <pc:docMk/>
            <pc:sldMk cId="2744228285" sldId="354"/>
            <ac:spMk id="2" creationId="{C7BBD6E2-F419-483B-A061-6C6F466B53ED}"/>
          </ac:spMkLst>
        </pc:spChg>
        <pc:spChg chg="del mod">
          <ac:chgData name="Nguyen, Mike (MU-Student)" userId="721ad6a0-91ab-4550-8696-1243c6e5dba3" providerId="ADAL" clId="{29DE512A-8C8F-442D-A3A0-85C1DF2F5581}" dt="2022-03-14T18:52:50.639" v="6257" actId="478"/>
          <ac:spMkLst>
            <pc:docMk/>
            <pc:sldMk cId="2744228285" sldId="354"/>
            <ac:spMk id="3" creationId="{8870FA09-006E-4B16-9156-89FF92C30EF6}"/>
          </ac:spMkLst>
        </pc:spChg>
        <pc:spChg chg="mod">
          <ac:chgData name="Nguyen, Mike (MU-Student)" userId="721ad6a0-91ab-4550-8696-1243c6e5dba3" providerId="ADAL" clId="{29DE512A-8C8F-442D-A3A0-85C1DF2F5581}" dt="2022-03-14T20:51:55.537" v="7516" actId="207"/>
          <ac:spMkLst>
            <pc:docMk/>
            <pc:sldMk cId="2744228285" sldId="354"/>
            <ac:spMk id="3" creationId="{CBAD52D8-3A60-41C3-A696-010E7828BDBB}"/>
          </ac:spMkLst>
        </pc:spChg>
        <pc:spChg chg="mod">
          <ac:chgData name="Nguyen, Mike (MU-Student)" userId="721ad6a0-91ab-4550-8696-1243c6e5dba3" providerId="ADAL" clId="{29DE512A-8C8F-442D-A3A0-85C1DF2F5581}" dt="2022-03-14T20:51:55.537" v="7516" actId="207"/>
          <ac:spMkLst>
            <pc:docMk/>
            <pc:sldMk cId="2744228285" sldId="354"/>
            <ac:spMk id="4" creationId="{CB42E77E-A6EC-4680-A4D6-3C7630AD8FA4}"/>
          </ac:spMkLst>
        </pc:spChg>
        <pc:spChg chg="mod">
          <ac:chgData name="Nguyen, Mike (MU-Student)" userId="721ad6a0-91ab-4550-8696-1243c6e5dba3" providerId="ADAL" clId="{29DE512A-8C8F-442D-A3A0-85C1DF2F5581}" dt="2022-03-14T20:51:55.537" v="7516" actId="207"/>
          <ac:spMkLst>
            <pc:docMk/>
            <pc:sldMk cId="2744228285" sldId="354"/>
            <ac:spMk id="5" creationId="{0841DA6E-733A-45A7-981F-985ADE3FBCCE}"/>
          </ac:spMkLst>
        </pc:spChg>
        <pc:spChg chg="add del">
          <ac:chgData name="Nguyen, Mike (MU-Student)" userId="721ad6a0-91ab-4550-8696-1243c6e5dba3" providerId="ADAL" clId="{29DE512A-8C8F-442D-A3A0-85C1DF2F5581}" dt="2022-03-14T18:58:00.320" v="6345" actId="26606"/>
          <ac:spMkLst>
            <pc:docMk/>
            <pc:sldMk cId="2744228285" sldId="354"/>
            <ac:spMk id="11" creationId="{D4771268-CB57-404A-9271-370EB28F6090}"/>
          </ac:spMkLst>
        </pc:spChg>
        <pc:picChg chg="add del mod">
          <ac:chgData name="Nguyen, Mike (MU-Student)" userId="721ad6a0-91ab-4550-8696-1243c6e5dba3" providerId="ADAL" clId="{29DE512A-8C8F-442D-A3A0-85C1DF2F5581}" dt="2022-03-14T18:57:44.790" v="6340" actId="478"/>
          <ac:picMkLst>
            <pc:docMk/>
            <pc:sldMk cId="2744228285" sldId="354"/>
            <ac:picMk id="4" creationId="{DCC1D76D-F494-491E-B457-F42E1278FB9C}"/>
          </ac:picMkLst>
        </pc:picChg>
        <pc:picChg chg="add mod">
          <ac:chgData name="Nguyen, Mike (MU-Student)" userId="721ad6a0-91ab-4550-8696-1243c6e5dba3" providerId="ADAL" clId="{29DE512A-8C8F-442D-A3A0-85C1DF2F5581}" dt="2022-03-14T18:58:40.861" v="6354" actId="1076"/>
          <ac:picMkLst>
            <pc:docMk/>
            <pc:sldMk cId="2744228285" sldId="354"/>
            <ac:picMk id="6" creationId="{8F213DC9-A1DD-4D68-B0CE-BD8CB7A27602}"/>
          </ac:picMkLst>
        </pc:picChg>
      </pc:sldChg>
      <pc:sldChg chg="addSp delSp modSp new mod setBg modAnim setClrOvrMap modNotesTx">
        <pc:chgData name="Nguyen, Mike (MU-Student)" userId="721ad6a0-91ab-4550-8696-1243c6e5dba3" providerId="ADAL" clId="{29DE512A-8C8F-442D-A3A0-85C1DF2F5581}" dt="2022-03-14T20:39:57.769" v="6838" actId="20577"/>
        <pc:sldMkLst>
          <pc:docMk/>
          <pc:sldMk cId="3458339881" sldId="355"/>
        </pc:sldMkLst>
        <pc:spChg chg="mod ord">
          <ac:chgData name="Nguyen, Mike (MU-Student)" userId="721ad6a0-91ab-4550-8696-1243c6e5dba3" providerId="ADAL" clId="{29DE512A-8C8F-442D-A3A0-85C1DF2F5581}" dt="2022-03-14T19:39:11.081" v="6642" actId="26606"/>
          <ac:spMkLst>
            <pc:docMk/>
            <pc:sldMk cId="3458339881" sldId="355"/>
            <ac:spMk id="2" creationId="{BFFFD39E-FBD7-48A3-A43B-60555A3AD901}"/>
          </ac:spMkLst>
        </pc:spChg>
        <pc:spChg chg="mod ord">
          <ac:chgData name="Nguyen, Mike (MU-Student)" userId="721ad6a0-91ab-4550-8696-1243c6e5dba3" providerId="ADAL" clId="{29DE512A-8C8F-442D-A3A0-85C1DF2F5581}" dt="2022-03-14T19:41:25.119" v="6697" actId="313"/>
          <ac:spMkLst>
            <pc:docMk/>
            <pc:sldMk cId="3458339881" sldId="355"/>
            <ac:spMk id="3" creationId="{862EA856-B8DE-4674-A53A-A47E22D89437}"/>
          </ac:spMkLst>
        </pc:spChg>
        <pc:spChg chg="add del">
          <ac:chgData name="Nguyen, Mike (MU-Student)" userId="721ad6a0-91ab-4550-8696-1243c6e5dba3" providerId="ADAL" clId="{29DE512A-8C8F-442D-A3A0-85C1DF2F5581}" dt="2022-03-14T19:35:50.981" v="6586" actId="26606"/>
          <ac:spMkLst>
            <pc:docMk/>
            <pc:sldMk cId="3458339881" sldId="355"/>
            <ac:spMk id="13" creationId="{4038CB10-1F5C-4D54-9DF7-12586DE5B007}"/>
          </ac:spMkLst>
        </pc:spChg>
        <pc:spChg chg="add del">
          <ac:chgData name="Nguyen, Mike (MU-Student)" userId="721ad6a0-91ab-4550-8696-1243c6e5dba3" providerId="ADAL" clId="{29DE512A-8C8F-442D-A3A0-85C1DF2F5581}" dt="2022-03-14T19:35:50.981" v="6586" actId="26606"/>
          <ac:spMkLst>
            <pc:docMk/>
            <pc:sldMk cId="3458339881" sldId="355"/>
            <ac:spMk id="14" creationId="{73ED6512-6858-4552-B699-9A97FE9A4EA2}"/>
          </ac:spMkLst>
        </pc:spChg>
        <pc:spChg chg="add del">
          <ac:chgData name="Nguyen, Mike (MU-Student)" userId="721ad6a0-91ab-4550-8696-1243c6e5dba3" providerId="ADAL" clId="{29DE512A-8C8F-442D-A3A0-85C1DF2F5581}" dt="2022-03-14T19:37:19.001" v="6621" actId="26606"/>
          <ac:spMkLst>
            <pc:docMk/>
            <pc:sldMk cId="3458339881" sldId="355"/>
            <ac:spMk id="15" creationId="{4E98B8B0-573C-43DD-85FE-31433D57070C}"/>
          </ac:spMkLst>
        </pc:spChg>
        <pc:spChg chg="add del">
          <ac:chgData name="Nguyen, Mike (MU-Student)" userId="721ad6a0-91ab-4550-8696-1243c6e5dba3" providerId="ADAL" clId="{29DE512A-8C8F-442D-A3A0-85C1DF2F5581}" dt="2022-03-14T19:34:57.007" v="6571" actId="26606"/>
          <ac:spMkLst>
            <pc:docMk/>
            <pc:sldMk cId="3458339881" sldId="355"/>
            <ac:spMk id="16" creationId="{A3C210E6-A35A-4F68-8D60-801A019C75B8}"/>
          </ac:spMkLst>
        </pc:spChg>
        <pc:spChg chg="add del">
          <ac:chgData name="Nguyen, Mike (MU-Student)" userId="721ad6a0-91ab-4550-8696-1243c6e5dba3" providerId="ADAL" clId="{29DE512A-8C8F-442D-A3A0-85C1DF2F5581}" dt="2022-03-14T19:36:00.451" v="6588" actId="26606"/>
          <ac:spMkLst>
            <pc:docMk/>
            <pc:sldMk cId="3458339881" sldId="355"/>
            <ac:spMk id="17" creationId="{A3C210E6-A35A-4F68-8D60-801A019C75B8}"/>
          </ac:spMkLst>
        </pc:spChg>
        <pc:spChg chg="add del">
          <ac:chgData name="Nguyen, Mike (MU-Student)" userId="721ad6a0-91ab-4550-8696-1243c6e5dba3" providerId="ADAL" clId="{29DE512A-8C8F-442D-A3A0-85C1DF2F5581}" dt="2022-03-14T19:34:57.007" v="6571" actId="26606"/>
          <ac:spMkLst>
            <pc:docMk/>
            <pc:sldMk cId="3458339881" sldId="355"/>
            <ac:spMk id="18" creationId="{AC0D06B0-F19C-459E-B221-A34B506FB5E3}"/>
          </ac:spMkLst>
        </pc:spChg>
        <pc:spChg chg="add del">
          <ac:chgData name="Nguyen, Mike (MU-Student)" userId="721ad6a0-91ab-4550-8696-1243c6e5dba3" providerId="ADAL" clId="{29DE512A-8C8F-442D-A3A0-85C1DF2F5581}" dt="2022-03-14T19:36:00.451" v="6588" actId="26606"/>
          <ac:spMkLst>
            <pc:docMk/>
            <pc:sldMk cId="3458339881" sldId="355"/>
            <ac:spMk id="19" creationId="{AC0D06B0-F19C-459E-B221-A34B506FB5E3}"/>
          </ac:spMkLst>
        </pc:spChg>
        <pc:spChg chg="add del">
          <ac:chgData name="Nguyen, Mike (MU-Student)" userId="721ad6a0-91ab-4550-8696-1243c6e5dba3" providerId="ADAL" clId="{29DE512A-8C8F-442D-A3A0-85C1DF2F5581}" dt="2022-03-14T19:34:57.007" v="6571" actId="26606"/>
          <ac:spMkLst>
            <pc:docMk/>
            <pc:sldMk cId="3458339881" sldId="355"/>
            <ac:spMk id="20" creationId="{345B26DA-1C6B-4C66-81C9-9C1877FC2DB1}"/>
          </ac:spMkLst>
        </pc:spChg>
        <pc:spChg chg="add del">
          <ac:chgData name="Nguyen, Mike (MU-Student)" userId="721ad6a0-91ab-4550-8696-1243c6e5dba3" providerId="ADAL" clId="{29DE512A-8C8F-442D-A3A0-85C1DF2F5581}" dt="2022-03-14T19:36:00.451" v="6588" actId="26606"/>
          <ac:spMkLst>
            <pc:docMk/>
            <pc:sldMk cId="3458339881" sldId="355"/>
            <ac:spMk id="21" creationId="{345B26DA-1C6B-4C66-81C9-9C1877FC2DB1}"/>
          </ac:spMkLst>
        </pc:spChg>
        <pc:spChg chg="add del">
          <ac:chgData name="Nguyen, Mike (MU-Student)" userId="721ad6a0-91ab-4550-8696-1243c6e5dba3" providerId="ADAL" clId="{29DE512A-8C8F-442D-A3A0-85C1DF2F5581}" dt="2022-03-14T19:34:57.007" v="6571" actId="26606"/>
          <ac:spMkLst>
            <pc:docMk/>
            <pc:sldMk cId="3458339881" sldId="355"/>
            <ac:spMk id="22" creationId="{98DE6C44-43F8-4DE4-AB81-66853FFEA09A}"/>
          </ac:spMkLst>
        </pc:spChg>
        <pc:spChg chg="add del">
          <ac:chgData name="Nguyen, Mike (MU-Student)" userId="721ad6a0-91ab-4550-8696-1243c6e5dba3" providerId="ADAL" clId="{29DE512A-8C8F-442D-A3A0-85C1DF2F5581}" dt="2022-03-14T19:36:00.451" v="6588" actId="26606"/>
          <ac:spMkLst>
            <pc:docMk/>
            <pc:sldMk cId="3458339881" sldId="355"/>
            <ac:spMk id="23" creationId="{98DE6C44-43F8-4DE4-AB81-66853FFEA09A}"/>
          </ac:spMkLst>
        </pc:spChg>
        <pc:spChg chg="add del">
          <ac:chgData name="Nguyen, Mike (MU-Student)" userId="721ad6a0-91ab-4550-8696-1243c6e5dba3" providerId="ADAL" clId="{29DE512A-8C8F-442D-A3A0-85C1DF2F5581}" dt="2022-03-14T19:34:57.007" v="6571" actId="26606"/>
          <ac:spMkLst>
            <pc:docMk/>
            <pc:sldMk cId="3458339881" sldId="355"/>
            <ac:spMk id="24" creationId="{2409529B-9B56-4F10-BE4D-F934DB89E57E}"/>
          </ac:spMkLst>
        </pc:spChg>
        <pc:spChg chg="add del">
          <ac:chgData name="Nguyen, Mike (MU-Student)" userId="721ad6a0-91ab-4550-8696-1243c6e5dba3" providerId="ADAL" clId="{29DE512A-8C8F-442D-A3A0-85C1DF2F5581}" dt="2022-03-14T19:36:00.451" v="6588" actId="26606"/>
          <ac:spMkLst>
            <pc:docMk/>
            <pc:sldMk cId="3458339881" sldId="355"/>
            <ac:spMk id="25" creationId="{2409529B-9B56-4F10-BE4D-F934DB89E57E}"/>
          </ac:spMkLst>
        </pc:spChg>
        <pc:spChg chg="add del">
          <ac:chgData name="Nguyen, Mike (MU-Student)" userId="721ad6a0-91ab-4550-8696-1243c6e5dba3" providerId="ADAL" clId="{29DE512A-8C8F-442D-A3A0-85C1DF2F5581}" dt="2022-03-14T19:35:00.423" v="6573" actId="26606"/>
          <ac:spMkLst>
            <pc:docMk/>
            <pc:sldMk cId="3458339881" sldId="355"/>
            <ac:spMk id="26" creationId="{4038CB10-1F5C-4D54-9DF7-12586DE5B007}"/>
          </ac:spMkLst>
        </pc:spChg>
        <pc:spChg chg="add del">
          <ac:chgData name="Nguyen, Mike (MU-Student)" userId="721ad6a0-91ab-4550-8696-1243c6e5dba3" providerId="ADAL" clId="{29DE512A-8C8F-442D-A3A0-85C1DF2F5581}" dt="2022-03-14T19:35:00.423" v="6573" actId="26606"/>
          <ac:spMkLst>
            <pc:docMk/>
            <pc:sldMk cId="3458339881" sldId="355"/>
            <ac:spMk id="27" creationId="{73ED6512-6858-4552-B699-9A97FE9A4EA2}"/>
          </ac:spMkLst>
        </pc:spChg>
        <pc:spChg chg="add del">
          <ac:chgData name="Nguyen, Mike (MU-Student)" userId="721ad6a0-91ab-4550-8696-1243c6e5dba3" providerId="ADAL" clId="{29DE512A-8C8F-442D-A3A0-85C1DF2F5581}" dt="2022-03-14T19:36:01.391" v="6590" actId="26606"/>
          <ac:spMkLst>
            <pc:docMk/>
            <pc:sldMk cId="3458339881" sldId="355"/>
            <ac:spMk id="28" creationId="{D7F307E1-26FA-4252-94D1-9711C4518CA1}"/>
          </ac:spMkLst>
        </pc:spChg>
        <pc:spChg chg="add del">
          <ac:chgData name="Nguyen, Mike (MU-Student)" userId="721ad6a0-91ab-4550-8696-1243c6e5dba3" providerId="ADAL" clId="{29DE512A-8C8F-442D-A3A0-85C1DF2F5581}" dt="2022-03-14T19:36:01.391" v="6590" actId="26606"/>
          <ac:spMkLst>
            <pc:docMk/>
            <pc:sldMk cId="3458339881" sldId="355"/>
            <ac:spMk id="29" creationId="{398DFB7A-5FB9-4FBB-8BD1-0DBC6A3652FB}"/>
          </ac:spMkLst>
        </pc:spChg>
        <pc:spChg chg="add del">
          <ac:chgData name="Nguyen, Mike (MU-Student)" userId="721ad6a0-91ab-4550-8696-1243c6e5dba3" providerId="ADAL" clId="{29DE512A-8C8F-442D-A3A0-85C1DF2F5581}" dt="2022-03-14T19:36:01.391" v="6590" actId="26606"/>
          <ac:spMkLst>
            <pc:docMk/>
            <pc:sldMk cId="3458339881" sldId="355"/>
            <ac:spMk id="30" creationId="{357E4EC5-5150-4D8A-B97F-668E90752EC1}"/>
          </ac:spMkLst>
        </pc:spChg>
        <pc:spChg chg="add del">
          <ac:chgData name="Nguyen, Mike (MU-Student)" userId="721ad6a0-91ab-4550-8696-1243c6e5dba3" providerId="ADAL" clId="{29DE512A-8C8F-442D-A3A0-85C1DF2F5581}" dt="2022-03-14T19:36:01.391" v="6590" actId="26606"/>
          <ac:spMkLst>
            <pc:docMk/>
            <pc:sldMk cId="3458339881" sldId="355"/>
            <ac:spMk id="31" creationId="{8C818ED5-2F56-4171-9445-3AA4F4462396}"/>
          </ac:spMkLst>
        </pc:spChg>
        <pc:spChg chg="add del">
          <ac:chgData name="Nguyen, Mike (MU-Student)" userId="721ad6a0-91ab-4550-8696-1243c6e5dba3" providerId="ADAL" clId="{29DE512A-8C8F-442D-A3A0-85C1DF2F5581}" dt="2022-03-14T19:35:03.400" v="6575" actId="26606"/>
          <ac:spMkLst>
            <pc:docMk/>
            <pc:sldMk cId="3458339881" sldId="355"/>
            <ac:spMk id="32" creationId="{913AE63C-D5B4-45D1-ACFC-648CFFCF9805}"/>
          </ac:spMkLst>
        </pc:spChg>
        <pc:spChg chg="add del">
          <ac:chgData name="Nguyen, Mike (MU-Student)" userId="721ad6a0-91ab-4550-8696-1243c6e5dba3" providerId="ADAL" clId="{29DE512A-8C8F-442D-A3A0-85C1DF2F5581}" dt="2022-03-14T19:35:03.400" v="6575" actId="26606"/>
          <ac:spMkLst>
            <pc:docMk/>
            <pc:sldMk cId="3458339881" sldId="355"/>
            <ac:spMk id="33" creationId="{34DE9D20-D6C2-4834-9EE9-EC583F3FE571}"/>
          </ac:spMkLst>
        </pc:spChg>
        <pc:spChg chg="add del">
          <ac:chgData name="Nguyen, Mike (MU-Student)" userId="721ad6a0-91ab-4550-8696-1243c6e5dba3" providerId="ADAL" clId="{29DE512A-8C8F-442D-A3A0-85C1DF2F5581}" dt="2022-03-14T19:36:01.391" v="6590" actId="26606"/>
          <ac:spMkLst>
            <pc:docMk/>
            <pc:sldMk cId="3458339881" sldId="355"/>
            <ac:spMk id="35" creationId="{DE74FCE8-866C-4AFA-B45C-FACE2A6094E4}"/>
          </ac:spMkLst>
        </pc:spChg>
        <pc:spChg chg="add del">
          <ac:chgData name="Nguyen, Mike (MU-Student)" userId="721ad6a0-91ab-4550-8696-1243c6e5dba3" providerId="ADAL" clId="{29DE512A-8C8F-442D-A3A0-85C1DF2F5581}" dt="2022-03-14T19:36:02.928" v="6592" actId="26606"/>
          <ac:spMkLst>
            <pc:docMk/>
            <pc:sldMk cId="3458339881" sldId="355"/>
            <ac:spMk id="37" creationId="{0ED52484-C939-4951-85D6-79046BBC644D}"/>
          </ac:spMkLst>
        </pc:spChg>
        <pc:spChg chg="add del">
          <ac:chgData name="Nguyen, Mike (MU-Student)" userId="721ad6a0-91ab-4550-8696-1243c6e5dba3" providerId="ADAL" clId="{29DE512A-8C8F-442D-A3A0-85C1DF2F5581}" dt="2022-03-14T19:36:02.928" v="6592" actId="26606"/>
          <ac:spMkLst>
            <pc:docMk/>
            <pc:sldMk cId="3458339881" sldId="355"/>
            <ac:spMk id="38" creationId="{123AC743-1CAC-4594-8F81-8E5C1E45BA7B}"/>
          </ac:spMkLst>
        </pc:spChg>
        <pc:spChg chg="add del">
          <ac:chgData name="Nguyen, Mike (MU-Student)" userId="721ad6a0-91ab-4550-8696-1243c6e5dba3" providerId="ADAL" clId="{29DE512A-8C8F-442D-A3A0-85C1DF2F5581}" dt="2022-03-14T19:36:02.928" v="6592" actId="26606"/>
          <ac:spMkLst>
            <pc:docMk/>
            <pc:sldMk cId="3458339881" sldId="355"/>
            <ac:spMk id="39" creationId="{3DF8EA8C-4EAB-49EE-BBAB-78BE910D2232}"/>
          </ac:spMkLst>
        </pc:spChg>
        <pc:spChg chg="add del">
          <ac:chgData name="Nguyen, Mike (MU-Student)" userId="721ad6a0-91ab-4550-8696-1243c6e5dba3" providerId="ADAL" clId="{29DE512A-8C8F-442D-A3A0-85C1DF2F5581}" dt="2022-03-14T19:35:16.734" v="6577" actId="26606"/>
          <ac:spMkLst>
            <pc:docMk/>
            <pc:sldMk cId="3458339881" sldId="355"/>
            <ac:spMk id="40" creationId="{99CEE05D-F25C-4EC3-B527-D9C999E335CD}"/>
          </ac:spMkLst>
        </pc:spChg>
        <pc:spChg chg="add del">
          <ac:chgData name="Nguyen, Mike (MU-Student)" userId="721ad6a0-91ab-4550-8696-1243c6e5dba3" providerId="ADAL" clId="{29DE512A-8C8F-442D-A3A0-85C1DF2F5581}" dt="2022-03-14T19:35:16.734" v="6577" actId="26606"/>
          <ac:spMkLst>
            <pc:docMk/>
            <pc:sldMk cId="3458339881" sldId="355"/>
            <ac:spMk id="41" creationId="{4F036726-0C05-446E-91C3-B986EBEA055E}"/>
          </ac:spMkLst>
        </pc:spChg>
        <pc:spChg chg="add del">
          <ac:chgData name="Nguyen, Mike (MU-Student)" userId="721ad6a0-91ab-4550-8696-1243c6e5dba3" providerId="ADAL" clId="{29DE512A-8C8F-442D-A3A0-85C1DF2F5581}" dt="2022-03-14T19:35:16.734" v="6577" actId="26606"/>
          <ac:spMkLst>
            <pc:docMk/>
            <pc:sldMk cId="3458339881" sldId="355"/>
            <ac:spMk id="42" creationId="{A310ABCD-C34B-42D1-9BEB-47755A3EA36C}"/>
          </ac:spMkLst>
        </pc:spChg>
        <pc:spChg chg="add del">
          <ac:chgData name="Nguyen, Mike (MU-Student)" userId="721ad6a0-91ab-4550-8696-1243c6e5dba3" providerId="ADAL" clId="{29DE512A-8C8F-442D-A3A0-85C1DF2F5581}" dt="2022-03-14T19:35:16.734" v="6577" actId="26606"/>
          <ac:spMkLst>
            <pc:docMk/>
            <pc:sldMk cId="3458339881" sldId="355"/>
            <ac:spMk id="43" creationId="{F38AB6A2-89F7-43B5-B608-50DFC740DEBF}"/>
          </ac:spMkLst>
        </pc:spChg>
        <pc:spChg chg="add del">
          <ac:chgData name="Nguyen, Mike (MU-Student)" userId="721ad6a0-91ab-4550-8696-1243c6e5dba3" providerId="ADAL" clId="{29DE512A-8C8F-442D-A3A0-85C1DF2F5581}" dt="2022-03-14T19:35:16.734" v="6577" actId="26606"/>
          <ac:spMkLst>
            <pc:docMk/>
            <pc:sldMk cId="3458339881" sldId="355"/>
            <ac:spMk id="44" creationId="{06585B74-DAF6-470E-B2F3-B5530A709AAC}"/>
          </ac:spMkLst>
        </pc:spChg>
        <pc:spChg chg="add del">
          <ac:chgData name="Nguyen, Mike (MU-Student)" userId="721ad6a0-91ab-4550-8696-1243c6e5dba3" providerId="ADAL" clId="{29DE512A-8C8F-442D-A3A0-85C1DF2F5581}" dt="2022-03-14T19:35:16.734" v="6577" actId="26606"/>
          <ac:spMkLst>
            <pc:docMk/>
            <pc:sldMk cId="3458339881" sldId="355"/>
            <ac:spMk id="45" creationId="{30BAD96F-CE2F-4682-99B8-0DD9E6AE2BED}"/>
          </ac:spMkLst>
        </pc:spChg>
        <pc:spChg chg="add del">
          <ac:chgData name="Nguyen, Mike (MU-Student)" userId="721ad6a0-91ab-4550-8696-1243c6e5dba3" providerId="ADAL" clId="{29DE512A-8C8F-442D-A3A0-85C1DF2F5581}" dt="2022-03-14T19:36:02.928" v="6592" actId="26606"/>
          <ac:spMkLst>
            <pc:docMk/>
            <pc:sldMk cId="3458339881" sldId="355"/>
            <ac:spMk id="46" creationId="{9973AF05-1CBD-4B57-BB0F-EAEF9F8FB679}"/>
          </ac:spMkLst>
        </pc:spChg>
        <pc:spChg chg="add del">
          <ac:chgData name="Nguyen, Mike (MU-Student)" userId="721ad6a0-91ab-4550-8696-1243c6e5dba3" providerId="ADAL" clId="{29DE512A-8C8F-442D-A3A0-85C1DF2F5581}" dt="2022-03-14T19:37:19.001" v="6621" actId="26606"/>
          <ac:spMkLst>
            <pc:docMk/>
            <pc:sldMk cId="3458339881" sldId="355"/>
            <ac:spMk id="47" creationId="{0ADDB668-2CA4-4D2B-9C34-3487CA330BA8}"/>
          </ac:spMkLst>
        </pc:spChg>
        <pc:spChg chg="add del">
          <ac:chgData name="Nguyen, Mike (MU-Student)" userId="721ad6a0-91ab-4550-8696-1243c6e5dba3" providerId="ADAL" clId="{29DE512A-8C8F-442D-A3A0-85C1DF2F5581}" dt="2022-03-14T19:36:03.603" v="6594" actId="26606"/>
          <ac:spMkLst>
            <pc:docMk/>
            <pc:sldMk cId="3458339881" sldId="355"/>
            <ac:spMk id="48" creationId="{9A4F1347-8CC2-4724-B8C0-29030ECE1DF4}"/>
          </ac:spMkLst>
        </pc:spChg>
        <pc:spChg chg="add del">
          <ac:chgData name="Nguyen, Mike (MU-Student)" userId="721ad6a0-91ab-4550-8696-1243c6e5dba3" providerId="ADAL" clId="{29DE512A-8C8F-442D-A3A0-85C1DF2F5581}" dt="2022-03-14T19:36:03.603" v="6594" actId="26606"/>
          <ac:spMkLst>
            <pc:docMk/>
            <pc:sldMk cId="3458339881" sldId="355"/>
            <ac:spMk id="49" creationId="{32F4D216-10B7-4DCA-A0A1-068E9E32F4F2}"/>
          </ac:spMkLst>
        </pc:spChg>
        <pc:spChg chg="add del">
          <ac:chgData name="Nguyen, Mike (MU-Student)" userId="721ad6a0-91ab-4550-8696-1243c6e5dba3" providerId="ADAL" clId="{29DE512A-8C8F-442D-A3A0-85C1DF2F5581}" dt="2022-03-14T19:37:19.001" v="6621" actId="26606"/>
          <ac:spMkLst>
            <pc:docMk/>
            <pc:sldMk cId="3458339881" sldId="355"/>
            <ac:spMk id="50" creationId="{2568BC19-F052-4108-93E1-6A3D1DEC072F}"/>
          </ac:spMkLst>
        </pc:spChg>
        <pc:spChg chg="add del">
          <ac:chgData name="Nguyen, Mike (MU-Student)" userId="721ad6a0-91ab-4550-8696-1243c6e5dba3" providerId="ADAL" clId="{29DE512A-8C8F-442D-A3A0-85C1DF2F5581}" dt="2022-03-14T19:36:08.632" v="6596" actId="26606"/>
          <ac:spMkLst>
            <pc:docMk/>
            <pc:sldMk cId="3458339881" sldId="355"/>
            <ac:spMk id="51" creationId="{E142508D-DCB4-49FC-885E-2CF85330EC61}"/>
          </ac:spMkLst>
        </pc:spChg>
        <pc:spChg chg="add del">
          <ac:chgData name="Nguyen, Mike (MU-Student)" userId="721ad6a0-91ab-4550-8696-1243c6e5dba3" providerId="ADAL" clId="{29DE512A-8C8F-442D-A3A0-85C1DF2F5581}" dt="2022-03-14T19:36:08.632" v="6596" actId="26606"/>
          <ac:spMkLst>
            <pc:docMk/>
            <pc:sldMk cId="3458339881" sldId="355"/>
            <ac:spMk id="52" creationId="{2791DBF5-3FCA-4011-AF8A-650D650F9F64}"/>
          </ac:spMkLst>
        </pc:spChg>
        <pc:spChg chg="add del">
          <ac:chgData name="Nguyen, Mike (MU-Student)" userId="721ad6a0-91ab-4550-8696-1243c6e5dba3" providerId="ADAL" clId="{29DE512A-8C8F-442D-A3A0-85C1DF2F5581}" dt="2022-03-14T19:36:08.632" v="6596" actId="26606"/>
          <ac:spMkLst>
            <pc:docMk/>
            <pc:sldMk cId="3458339881" sldId="355"/>
            <ac:spMk id="53" creationId="{D964C04B-075F-470A-BC51-AF7231465411}"/>
          </ac:spMkLst>
        </pc:spChg>
        <pc:spChg chg="add del">
          <ac:chgData name="Nguyen, Mike (MU-Student)" userId="721ad6a0-91ab-4550-8696-1243c6e5dba3" providerId="ADAL" clId="{29DE512A-8C8F-442D-A3A0-85C1DF2F5581}" dt="2022-03-14T19:36:08.632" v="6596" actId="26606"/>
          <ac:spMkLst>
            <pc:docMk/>
            <pc:sldMk cId="3458339881" sldId="355"/>
            <ac:spMk id="54" creationId="{157AB58F-FDBA-4575-9E72-86B7F843FD96}"/>
          </ac:spMkLst>
        </pc:spChg>
        <pc:spChg chg="add del">
          <ac:chgData name="Nguyen, Mike (MU-Student)" userId="721ad6a0-91ab-4550-8696-1243c6e5dba3" providerId="ADAL" clId="{29DE512A-8C8F-442D-A3A0-85C1DF2F5581}" dt="2022-03-14T19:36:08.632" v="6596" actId="26606"/>
          <ac:spMkLst>
            <pc:docMk/>
            <pc:sldMk cId="3458339881" sldId="355"/>
            <ac:spMk id="55" creationId="{90D78486-07CC-4AFC-93CC-B95A73D03DA8}"/>
          </ac:spMkLst>
        </pc:spChg>
        <pc:spChg chg="add del">
          <ac:chgData name="Nguyen, Mike (MU-Student)" userId="721ad6a0-91ab-4550-8696-1243c6e5dba3" providerId="ADAL" clId="{29DE512A-8C8F-442D-A3A0-85C1DF2F5581}" dt="2022-03-14T19:37:19.001" v="6621" actId="26606"/>
          <ac:spMkLst>
            <pc:docMk/>
            <pc:sldMk cId="3458339881" sldId="355"/>
            <ac:spMk id="56" creationId="{D5FD337D-4D6B-4C8B-B6F5-121097E09881}"/>
          </ac:spMkLst>
        </pc:spChg>
        <pc:spChg chg="add del">
          <ac:chgData name="Nguyen, Mike (MU-Student)" userId="721ad6a0-91ab-4550-8696-1243c6e5dba3" providerId="ADAL" clId="{29DE512A-8C8F-442D-A3A0-85C1DF2F5581}" dt="2022-03-14T19:36:12.849" v="6598" actId="26606"/>
          <ac:spMkLst>
            <pc:docMk/>
            <pc:sldMk cId="3458339881" sldId="355"/>
            <ac:spMk id="57" creationId="{EBB6D9F6-3E47-45AD-8461-718A3C87E3E8}"/>
          </ac:spMkLst>
        </pc:spChg>
        <pc:spChg chg="add del">
          <ac:chgData name="Nguyen, Mike (MU-Student)" userId="721ad6a0-91ab-4550-8696-1243c6e5dba3" providerId="ADAL" clId="{29DE512A-8C8F-442D-A3A0-85C1DF2F5581}" dt="2022-03-14T19:36:12.849" v="6598" actId="26606"/>
          <ac:spMkLst>
            <pc:docMk/>
            <pc:sldMk cId="3458339881" sldId="355"/>
            <ac:spMk id="58" creationId="{A3B16A00-A549-4B07-B8C2-4B3A966D9E26}"/>
          </ac:spMkLst>
        </pc:spChg>
        <pc:spChg chg="add del">
          <ac:chgData name="Nguyen, Mike (MU-Student)" userId="721ad6a0-91ab-4550-8696-1243c6e5dba3" providerId="ADAL" clId="{29DE512A-8C8F-442D-A3A0-85C1DF2F5581}" dt="2022-03-14T19:36:12.849" v="6598" actId="26606"/>
          <ac:spMkLst>
            <pc:docMk/>
            <pc:sldMk cId="3458339881" sldId="355"/>
            <ac:spMk id="59" creationId="{33B86BAE-87B4-4192-ABB2-627FFC965AC7}"/>
          </ac:spMkLst>
        </pc:spChg>
        <pc:spChg chg="add del">
          <ac:chgData name="Nguyen, Mike (MU-Student)" userId="721ad6a0-91ab-4550-8696-1243c6e5dba3" providerId="ADAL" clId="{29DE512A-8C8F-442D-A3A0-85C1DF2F5581}" dt="2022-03-14T19:36:12.849" v="6598" actId="26606"/>
          <ac:spMkLst>
            <pc:docMk/>
            <pc:sldMk cId="3458339881" sldId="355"/>
            <ac:spMk id="60" creationId="{22BB4F03-4463-45CC-89A7-8E03412EDDBF}"/>
          </ac:spMkLst>
        </pc:spChg>
        <pc:spChg chg="add del">
          <ac:chgData name="Nguyen, Mike (MU-Student)" userId="721ad6a0-91ab-4550-8696-1243c6e5dba3" providerId="ADAL" clId="{29DE512A-8C8F-442D-A3A0-85C1DF2F5581}" dt="2022-03-14T19:36:12.849" v="6598" actId="26606"/>
          <ac:spMkLst>
            <pc:docMk/>
            <pc:sldMk cId="3458339881" sldId="355"/>
            <ac:spMk id="61" creationId="{80E1AEAE-1F52-4C29-925C-27738417E9F5}"/>
          </ac:spMkLst>
        </pc:spChg>
        <pc:spChg chg="add del">
          <ac:chgData name="Nguyen, Mike (MU-Student)" userId="721ad6a0-91ab-4550-8696-1243c6e5dba3" providerId="ADAL" clId="{29DE512A-8C8F-442D-A3A0-85C1DF2F5581}" dt="2022-03-14T19:37:20.151" v="6623" actId="26606"/>
          <ac:spMkLst>
            <pc:docMk/>
            <pc:sldMk cId="3458339881" sldId="355"/>
            <ac:spMk id="62" creationId="{0D7B6173-1D58-48E2-83CF-37350F315F75}"/>
          </ac:spMkLst>
        </pc:spChg>
        <pc:spChg chg="add del">
          <ac:chgData name="Nguyen, Mike (MU-Student)" userId="721ad6a0-91ab-4550-8696-1243c6e5dba3" providerId="ADAL" clId="{29DE512A-8C8F-442D-A3A0-85C1DF2F5581}" dt="2022-03-14T19:36:19.839" v="6600" actId="26606"/>
          <ac:spMkLst>
            <pc:docMk/>
            <pc:sldMk cId="3458339881" sldId="355"/>
            <ac:spMk id="63" creationId="{9AB13476-CE21-4746-B044-FD491AC8416F}"/>
          </ac:spMkLst>
        </pc:spChg>
        <pc:spChg chg="add del">
          <ac:chgData name="Nguyen, Mike (MU-Student)" userId="721ad6a0-91ab-4550-8696-1243c6e5dba3" providerId="ADAL" clId="{29DE512A-8C8F-442D-A3A0-85C1DF2F5581}" dt="2022-03-14T19:36:19.839" v="6600" actId="26606"/>
          <ac:spMkLst>
            <pc:docMk/>
            <pc:sldMk cId="3458339881" sldId="355"/>
            <ac:spMk id="64" creationId="{3FCFB1DE-0B7E-48CC-BA90-B2AB0889F9D6}"/>
          </ac:spMkLst>
        </pc:spChg>
        <pc:spChg chg="add del">
          <ac:chgData name="Nguyen, Mike (MU-Student)" userId="721ad6a0-91ab-4550-8696-1243c6e5dba3" providerId="ADAL" clId="{29DE512A-8C8F-442D-A3A0-85C1DF2F5581}" dt="2022-03-14T19:37:20.151" v="6623" actId="26606"/>
          <ac:spMkLst>
            <pc:docMk/>
            <pc:sldMk cId="3458339881" sldId="355"/>
            <ac:spMk id="65" creationId="{2F36CA75-CFBF-4844-B719-8FE9EBADA9AF}"/>
          </ac:spMkLst>
        </pc:spChg>
        <pc:spChg chg="add del">
          <ac:chgData name="Nguyen, Mike (MU-Student)" userId="721ad6a0-91ab-4550-8696-1243c6e5dba3" providerId="ADAL" clId="{29DE512A-8C8F-442D-A3A0-85C1DF2F5581}" dt="2022-03-14T19:36:22.247" v="6602" actId="26606"/>
          <ac:spMkLst>
            <pc:docMk/>
            <pc:sldMk cId="3458339881" sldId="355"/>
            <ac:spMk id="66" creationId="{94BFCCA4-109C-4B21-816E-144FE75C38EE}"/>
          </ac:spMkLst>
        </pc:spChg>
        <pc:spChg chg="add del">
          <ac:chgData name="Nguyen, Mike (MU-Student)" userId="721ad6a0-91ab-4550-8696-1243c6e5dba3" providerId="ADAL" clId="{29DE512A-8C8F-442D-A3A0-85C1DF2F5581}" dt="2022-03-14T19:36:22.247" v="6602" actId="26606"/>
          <ac:spMkLst>
            <pc:docMk/>
            <pc:sldMk cId="3458339881" sldId="355"/>
            <ac:spMk id="67" creationId="{0059B5C0-FEC8-4370-AF45-02E3AEF6FA6D}"/>
          </ac:spMkLst>
        </pc:spChg>
        <pc:spChg chg="add del">
          <ac:chgData name="Nguyen, Mike (MU-Student)" userId="721ad6a0-91ab-4550-8696-1243c6e5dba3" providerId="ADAL" clId="{29DE512A-8C8F-442D-A3A0-85C1DF2F5581}" dt="2022-03-14T19:37:20.151" v="6623" actId="26606"/>
          <ac:spMkLst>
            <pc:docMk/>
            <pc:sldMk cId="3458339881" sldId="355"/>
            <ac:spMk id="68" creationId="{3D4A84B9-E564-4DD0-97F8-DBF1C460C28A}"/>
          </ac:spMkLst>
        </pc:spChg>
        <pc:spChg chg="add del">
          <ac:chgData name="Nguyen, Mike (MU-Student)" userId="721ad6a0-91ab-4550-8696-1243c6e5dba3" providerId="ADAL" clId="{29DE512A-8C8F-442D-A3A0-85C1DF2F5581}" dt="2022-03-14T19:36:23.334" v="6604" actId="26606"/>
          <ac:spMkLst>
            <pc:docMk/>
            <pc:sldMk cId="3458339881" sldId="355"/>
            <ac:spMk id="69" creationId="{9716D72B-0D25-43A5-8554-C535E5118D3B}"/>
          </ac:spMkLst>
        </pc:spChg>
        <pc:spChg chg="add del">
          <ac:chgData name="Nguyen, Mike (MU-Student)" userId="721ad6a0-91ab-4550-8696-1243c6e5dba3" providerId="ADAL" clId="{29DE512A-8C8F-442D-A3A0-85C1DF2F5581}" dt="2022-03-14T19:36:23.334" v="6604" actId="26606"/>
          <ac:spMkLst>
            <pc:docMk/>
            <pc:sldMk cId="3458339881" sldId="355"/>
            <ac:spMk id="70" creationId="{3FCFB1DE-0B7E-48CC-BA90-B2AB0889F9D6}"/>
          </ac:spMkLst>
        </pc:spChg>
        <pc:spChg chg="add del">
          <ac:chgData name="Nguyen, Mike (MU-Student)" userId="721ad6a0-91ab-4550-8696-1243c6e5dba3" providerId="ADAL" clId="{29DE512A-8C8F-442D-A3A0-85C1DF2F5581}" dt="2022-03-14T19:36:29.144" v="6606" actId="26606"/>
          <ac:spMkLst>
            <pc:docMk/>
            <pc:sldMk cId="3458339881" sldId="355"/>
            <ac:spMk id="72" creationId="{E817EB35-4D5C-493B-8459-98C99FD1667F}"/>
          </ac:spMkLst>
        </pc:spChg>
        <pc:spChg chg="add del">
          <ac:chgData name="Nguyen, Mike (MU-Student)" userId="721ad6a0-91ab-4550-8696-1243c6e5dba3" providerId="ADAL" clId="{29DE512A-8C8F-442D-A3A0-85C1DF2F5581}" dt="2022-03-14T19:36:29.144" v="6606" actId="26606"/>
          <ac:spMkLst>
            <pc:docMk/>
            <pc:sldMk cId="3458339881" sldId="355"/>
            <ac:spMk id="73" creationId="{70BEB1E7-2F88-40BC-B73D-42E5B6F80BFC}"/>
          </ac:spMkLst>
        </pc:spChg>
        <pc:spChg chg="add del">
          <ac:chgData name="Nguyen, Mike (MU-Student)" userId="721ad6a0-91ab-4550-8696-1243c6e5dba3" providerId="ADAL" clId="{29DE512A-8C8F-442D-A3A0-85C1DF2F5581}" dt="2022-03-14T19:37:20.151" v="6623" actId="26606"/>
          <ac:spMkLst>
            <pc:docMk/>
            <pc:sldMk cId="3458339881" sldId="355"/>
            <ac:spMk id="74" creationId="{102382E0-0A09-46AE-B955-B911CAFE7F00}"/>
          </ac:spMkLst>
        </pc:spChg>
        <pc:spChg chg="add del">
          <ac:chgData name="Nguyen, Mike (MU-Student)" userId="721ad6a0-91ab-4550-8696-1243c6e5dba3" providerId="ADAL" clId="{29DE512A-8C8F-442D-A3A0-85C1DF2F5581}" dt="2022-03-14T19:36:32.195" v="6608" actId="26606"/>
          <ac:spMkLst>
            <pc:docMk/>
            <pc:sldMk cId="3458339881" sldId="355"/>
            <ac:spMk id="75" creationId="{99CEE05D-F25C-4EC3-B527-D9C999E335CD}"/>
          </ac:spMkLst>
        </pc:spChg>
        <pc:spChg chg="add del">
          <ac:chgData name="Nguyen, Mike (MU-Student)" userId="721ad6a0-91ab-4550-8696-1243c6e5dba3" providerId="ADAL" clId="{29DE512A-8C8F-442D-A3A0-85C1DF2F5581}" dt="2022-03-14T19:36:32.195" v="6608" actId="26606"/>
          <ac:spMkLst>
            <pc:docMk/>
            <pc:sldMk cId="3458339881" sldId="355"/>
            <ac:spMk id="76" creationId="{4F036726-0C05-446E-91C3-B986EBEA055E}"/>
          </ac:spMkLst>
        </pc:spChg>
        <pc:spChg chg="add del">
          <ac:chgData name="Nguyen, Mike (MU-Student)" userId="721ad6a0-91ab-4550-8696-1243c6e5dba3" providerId="ADAL" clId="{29DE512A-8C8F-442D-A3A0-85C1DF2F5581}" dt="2022-03-14T19:36:32.195" v="6608" actId="26606"/>
          <ac:spMkLst>
            <pc:docMk/>
            <pc:sldMk cId="3458339881" sldId="355"/>
            <ac:spMk id="77" creationId="{A310ABCD-C34B-42D1-9BEB-47755A3EA36C}"/>
          </ac:spMkLst>
        </pc:spChg>
        <pc:spChg chg="add del">
          <ac:chgData name="Nguyen, Mike (MU-Student)" userId="721ad6a0-91ab-4550-8696-1243c6e5dba3" providerId="ADAL" clId="{29DE512A-8C8F-442D-A3A0-85C1DF2F5581}" dt="2022-03-14T19:36:32.195" v="6608" actId="26606"/>
          <ac:spMkLst>
            <pc:docMk/>
            <pc:sldMk cId="3458339881" sldId="355"/>
            <ac:spMk id="78" creationId="{F38AB6A2-89F7-43B5-B608-50DFC740DEBF}"/>
          </ac:spMkLst>
        </pc:spChg>
        <pc:spChg chg="add del">
          <ac:chgData name="Nguyen, Mike (MU-Student)" userId="721ad6a0-91ab-4550-8696-1243c6e5dba3" providerId="ADAL" clId="{29DE512A-8C8F-442D-A3A0-85C1DF2F5581}" dt="2022-03-14T19:36:32.195" v="6608" actId="26606"/>
          <ac:spMkLst>
            <pc:docMk/>
            <pc:sldMk cId="3458339881" sldId="355"/>
            <ac:spMk id="79" creationId="{06585B74-DAF6-470E-B2F3-B5530A709AAC}"/>
          </ac:spMkLst>
        </pc:spChg>
        <pc:spChg chg="add del">
          <ac:chgData name="Nguyen, Mike (MU-Student)" userId="721ad6a0-91ab-4550-8696-1243c6e5dba3" providerId="ADAL" clId="{29DE512A-8C8F-442D-A3A0-85C1DF2F5581}" dt="2022-03-14T19:36:32.195" v="6608" actId="26606"/>
          <ac:spMkLst>
            <pc:docMk/>
            <pc:sldMk cId="3458339881" sldId="355"/>
            <ac:spMk id="80" creationId="{30BAD96F-CE2F-4682-99B8-0DD9E6AE2BED}"/>
          </ac:spMkLst>
        </pc:spChg>
        <pc:spChg chg="add del">
          <ac:chgData name="Nguyen, Mike (MU-Student)" userId="721ad6a0-91ab-4550-8696-1243c6e5dba3" providerId="ADAL" clId="{29DE512A-8C8F-442D-A3A0-85C1DF2F5581}" dt="2022-03-14T19:37:20.151" v="6623" actId="26606"/>
          <ac:spMkLst>
            <pc:docMk/>
            <pc:sldMk cId="3458339881" sldId="355"/>
            <ac:spMk id="81" creationId="{7DE75D4A-0965-4973-BE75-DECCAC9A9614}"/>
          </ac:spMkLst>
        </pc:spChg>
        <pc:spChg chg="add del">
          <ac:chgData name="Nguyen, Mike (MU-Student)" userId="721ad6a0-91ab-4550-8696-1243c6e5dba3" providerId="ADAL" clId="{29DE512A-8C8F-442D-A3A0-85C1DF2F5581}" dt="2022-03-14T19:36:34.518" v="6610" actId="26606"/>
          <ac:spMkLst>
            <pc:docMk/>
            <pc:sldMk cId="3458339881" sldId="355"/>
            <ac:spMk id="82" creationId="{A3C210E6-A35A-4F68-8D60-801A019C75B8}"/>
          </ac:spMkLst>
        </pc:spChg>
        <pc:spChg chg="add del">
          <ac:chgData name="Nguyen, Mike (MU-Student)" userId="721ad6a0-91ab-4550-8696-1243c6e5dba3" providerId="ADAL" clId="{29DE512A-8C8F-442D-A3A0-85C1DF2F5581}" dt="2022-03-14T19:36:34.518" v="6610" actId="26606"/>
          <ac:spMkLst>
            <pc:docMk/>
            <pc:sldMk cId="3458339881" sldId="355"/>
            <ac:spMk id="83" creationId="{AC0D06B0-F19C-459E-B221-A34B506FB5E3}"/>
          </ac:spMkLst>
        </pc:spChg>
        <pc:spChg chg="add del">
          <ac:chgData name="Nguyen, Mike (MU-Student)" userId="721ad6a0-91ab-4550-8696-1243c6e5dba3" providerId="ADAL" clId="{29DE512A-8C8F-442D-A3A0-85C1DF2F5581}" dt="2022-03-14T19:36:34.518" v="6610" actId="26606"/>
          <ac:spMkLst>
            <pc:docMk/>
            <pc:sldMk cId="3458339881" sldId="355"/>
            <ac:spMk id="84" creationId="{345B26DA-1C6B-4C66-81C9-9C1877FC2DB1}"/>
          </ac:spMkLst>
        </pc:spChg>
        <pc:spChg chg="add del">
          <ac:chgData name="Nguyen, Mike (MU-Student)" userId="721ad6a0-91ab-4550-8696-1243c6e5dba3" providerId="ADAL" clId="{29DE512A-8C8F-442D-A3A0-85C1DF2F5581}" dt="2022-03-14T19:36:34.518" v="6610" actId="26606"/>
          <ac:spMkLst>
            <pc:docMk/>
            <pc:sldMk cId="3458339881" sldId="355"/>
            <ac:spMk id="85" creationId="{98DE6C44-43F8-4DE4-AB81-66853FFEA09A}"/>
          </ac:spMkLst>
        </pc:spChg>
        <pc:spChg chg="add del">
          <ac:chgData name="Nguyen, Mike (MU-Student)" userId="721ad6a0-91ab-4550-8696-1243c6e5dba3" providerId="ADAL" clId="{29DE512A-8C8F-442D-A3A0-85C1DF2F5581}" dt="2022-03-14T19:36:34.518" v="6610" actId="26606"/>
          <ac:spMkLst>
            <pc:docMk/>
            <pc:sldMk cId="3458339881" sldId="355"/>
            <ac:spMk id="86" creationId="{2409529B-9B56-4F10-BE4D-F934DB89E57E}"/>
          </ac:spMkLst>
        </pc:spChg>
        <pc:spChg chg="add del">
          <ac:chgData name="Nguyen, Mike (MU-Student)" userId="721ad6a0-91ab-4550-8696-1243c6e5dba3" providerId="ADAL" clId="{29DE512A-8C8F-442D-A3A0-85C1DF2F5581}" dt="2022-03-14T19:39:13.632" v="6643" actId="26606"/>
          <ac:spMkLst>
            <pc:docMk/>
            <pc:sldMk cId="3458339881" sldId="355"/>
            <ac:spMk id="87" creationId="{87A87D8F-9102-4047-BDED-363F664AE5EB}"/>
          </ac:spMkLst>
        </pc:spChg>
        <pc:spChg chg="add del">
          <ac:chgData name="Nguyen, Mike (MU-Student)" userId="721ad6a0-91ab-4550-8696-1243c6e5dba3" providerId="ADAL" clId="{29DE512A-8C8F-442D-A3A0-85C1DF2F5581}" dt="2022-03-14T19:36:35.880" v="6612" actId="26606"/>
          <ac:spMkLst>
            <pc:docMk/>
            <pc:sldMk cId="3458339881" sldId="355"/>
            <ac:spMk id="88" creationId="{F277940B-7F30-4A86-B577-C158694B3EFA}"/>
          </ac:spMkLst>
        </pc:spChg>
        <pc:spChg chg="add del">
          <ac:chgData name="Nguyen, Mike (MU-Student)" userId="721ad6a0-91ab-4550-8696-1243c6e5dba3" providerId="ADAL" clId="{29DE512A-8C8F-442D-A3A0-85C1DF2F5581}" dt="2022-03-14T19:39:13.632" v="6643" actId="26606"/>
          <ac:spMkLst>
            <pc:docMk/>
            <pc:sldMk cId="3458339881" sldId="355"/>
            <ac:spMk id="90" creationId="{9073D962-D3D2-4A72-8593-65C213CBFFC3}"/>
          </ac:spMkLst>
        </pc:spChg>
        <pc:spChg chg="add del">
          <ac:chgData name="Nguyen, Mike (MU-Student)" userId="721ad6a0-91ab-4550-8696-1243c6e5dba3" providerId="ADAL" clId="{29DE512A-8C8F-442D-A3A0-85C1DF2F5581}" dt="2022-03-14T19:39:13.632" v="6643" actId="26606"/>
          <ac:spMkLst>
            <pc:docMk/>
            <pc:sldMk cId="3458339881" sldId="355"/>
            <ac:spMk id="91" creationId="{2387511B-F6E1-4929-AC90-94FB8B6B0F41}"/>
          </ac:spMkLst>
        </pc:spChg>
        <pc:spChg chg="add del">
          <ac:chgData name="Nguyen, Mike (MU-Student)" userId="721ad6a0-91ab-4550-8696-1243c6e5dba3" providerId="ADAL" clId="{29DE512A-8C8F-442D-A3A0-85C1DF2F5581}" dt="2022-03-14T19:39:13.632" v="6643" actId="26606"/>
          <ac:spMkLst>
            <pc:docMk/>
            <pc:sldMk cId="3458339881" sldId="355"/>
            <ac:spMk id="92" creationId="{AA58F78C-27AB-465F-AA33-15E08AF267F9}"/>
          </ac:spMkLst>
        </pc:spChg>
        <pc:spChg chg="add del">
          <ac:chgData name="Nguyen, Mike (MU-Student)" userId="721ad6a0-91ab-4550-8696-1243c6e5dba3" providerId="ADAL" clId="{29DE512A-8C8F-442D-A3A0-85C1DF2F5581}" dt="2022-03-14T19:36:36.583" v="6614" actId="26606"/>
          <ac:spMkLst>
            <pc:docMk/>
            <pc:sldMk cId="3458339881" sldId="355"/>
            <ac:spMk id="93" creationId="{913AE63C-D5B4-45D1-ACFC-648CFFCF9805}"/>
          </ac:spMkLst>
        </pc:spChg>
        <pc:spChg chg="add del">
          <ac:chgData name="Nguyen, Mike (MU-Student)" userId="721ad6a0-91ab-4550-8696-1243c6e5dba3" providerId="ADAL" clId="{29DE512A-8C8F-442D-A3A0-85C1DF2F5581}" dt="2022-03-14T19:36:36.583" v="6614" actId="26606"/>
          <ac:spMkLst>
            <pc:docMk/>
            <pc:sldMk cId="3458339881" sldId="355"/>
            <ac:spMk id="94" creationId="{34DE9D20-D6C2-4834-9EE9-EC583F3FE571}"/>
          </ac:spMkLst>
        </pc:spChg>
        <pc:spChg chg="add">
          <ac:chgData name="Nguyen, Mike (MU-Student)" userId="721ad6a0-91ab-4550-8696-1243c6e5dba3" providerId="ADAL" clId="{29DE512A-8C8F-442D-A3A0-85C1DF2F5581}" dt="2022-03-14T19:39:13.632" v="6643" actId="26606"/>
          <ac:spMkLst>
            <pc:docMk/>
            <pc:sldMk cId="3458339881" sldId="355"/>
            <ac:spMk id="96" creationId="{4C2AC11E-3162-4990-A36E-92B07ECF16C2}"/>
          </ac:spMkLst>
        </pc:spChg>
        <pc:spChg chg="add del">
          <ac:chgData name="Nguyen, Mike (MU-Student)" userId="721ad6a0-91ab-4550-8696-1243c6e5dba3" providerId="ADAL" clId="{29DE512A-8C8F-442D-A3A0-85C1DF2F5581}" dt="2022-03-14T19:39:11.081" v="6642" actId="26606"/>
          <ac:spMkLst>
            <pc:docMk/>
            <pc:sldMk cId="3458339881" sldId="355"/>
            <ac:spMk id="97" creationId="{9AB13476-CE21-4746-B044-FD491AC8416F}"/>
          </ac:spMkLst>
        </pc:spChg>
        <pc:spChg chg="add del">
          <ac:chgData name="Nguyen, Mike (MU-Student)" userId="721ad6a0-91ab-4550-8696-1243c6e5dba3" providerId="ADAL" clId="{29DE512A-8C8F-442D-A3A0-85C1DF2F5581}" dt="2022-03-14T19:39:11.081" v="6642" actId="26606"/>
          <ac:spMkLst>
            <pc:docMk/>
            <pc:sldMk cId="3458339881" sldId="355"/>
            <ac:spMk id="99" creationId="{3FCFB1DE-0B7E-48CC-BA90-B2AB0889F9D6}"/>
          </ac:spMkLst>
        </pc:spChg>
        <pc:spChg chg="add">
          <ac:chgData name="Nguyen, Mike (MU-Student)" userId="721ad6a0-91ab-4550-8696-1243c6e5dba3" providerId="ADAL" clId="{29DE512A-8C8F-442D-A3A0-85C1DF2F5581}" dt="2022-03-14T19:39:13.632" v="6643" actId="26606"/>
          <ac:spMkLst>
            <pc:docMk/>
            <pc:sldMk cId="3458339881" sldId="355"/>
            <ac:spMk id="100" creationId="{9073D962-D3D2-4A72-8593-65C213CBFFC3}"/>
          </ac:spMkLst>
        </pc:spChg>
        <pc:spChg chg="add">
          <ac:chgData name="Nguyen, Mike (MU-Student)" userId="721ad6a0-91ab-4550-8696-1243c6e5dba3" providerId="ADAL" clId="{29DE512A-8C8F-442D-A3A0-85C1DF2F5581}" dt="2022-03-14T19:39:13.632" v="6643" actId="26606"/>
          <ac:spMkLst>
            <pc:docMk/>
            <pc:sldMk cId="3458339881" sldId="355"/>
            <ac:spMk id="101" creationId="{2387511B-F6E1-4929-AC90-94FB8B6B0F41}"/>
          </ac:spMkLst>
        </pc:spChg>
        <pc:spChg chg="add">
          <ac:chgData name="Nguyen, Mike (MU-Student)" userId="721ad6a0-91ab-4550-8696-1243c6e5dba3" providerId="ADAL" clId="{29DE512A-8C8F-442D-A3A0-85C1DF2F5581}" dt="2022-03-14T19:39:13.632" v="6643" actId="26606"/>
          <ac:spMkLst>
            <pc:docMk/>
            <pc:sldMk cId="3458339881" sldId="355"/>
            <ac:spMk id="103" creationId="{AA58F78C-27AB-465F-AA33-15E08AF267F9}"/>
          </ac:spMkLst>
        </pc:spChg>
        <pc:spChg chg="add del">
          <ac:chgData name="Nguyen, Mike (MU-Student)" userId="721ad6a0-91ab-4550-8696-1243c6e5dba3" providerId="ADAL" clId="{29DE512A-8C8F-442D-A3A0-85C1DF2F5581}" dt="2022-03-14T19:36:43.562" v="6616" actId="26606"/>
          <ac:spMkLst>
            <pc:docMk/>
            <pc:sldMk cId="3458339881" sldId="355"/>
            <ac:spMk id="107" creationId="{4038CB10-1F5C-4D54-9DF7-12586DE5B007}"/>
          </ac:spMkLst>
        </pc:spChg>
        <pc:spChg chg="add del">
          <ac:chgData name="Nguyen, Mike (MU-Student)" userId="721ad6a0-91ab-4550-8696-1243c6e5dba3" providerId="ADAL" clId="{29DE512A-8C8F-442D-A3A0-85C1DF2F5581}" dt="2022-03-14T19:36:43.562" v="6616" actId="26606"/>
          <ac:spMkLst>
            <pc:docMk/>
            <pc:sldMk cId="3458339881" sldId="355"/>
            <ac:spMk id="108" creationId="{73ED6512-6858-4552-B699-9A97FE9A4EA2}"/>
          </ac:spMkLst>
        </pc:spChg>
        <pc:spChg chg="add del">
          <ac:chgData name="Nguyen, Mike (MU-Student)" userId="721ad6a0-91ab-4550-8696-1243c6e5dba3" providerId="ADAL" clId="{29DE512A-8C8F-442D-A3A0-85C1DF2F5581}" dt="2022-03-14T19:37:00.835" v="6618" actId="26606"/>
          <ac:spMkLst>
            <pc:docMk/>
            <pc:sldMk cId="3458339881" sldId="355"/>
            <ac:spMk id="110" creationId="{99CEE05D-F25C-4EC3-B527-D9C999E335CD}"/>
          </ac:spMkLst>
        </pc:spChg>
        <pc:spChg chg="add del">
          <ac:chgData name="Nguyen, Mike (MU-Student)" userId="721ad6a0-91ab-4550-8696-1243c6e5dba3" providerId="ADAL" clId="{29DE512A-8C8F-442D-A3A0-85C1DF2F5581}" dt="2022-03-14T19:37:00.835" v="6618" actId="26606"/>
          <ac:spMkLst>
            <pc:docMk/>
            <pc:sldMk cId="3458339881" sldId="355"/>
            <ac:spMk id="111" creationId="{4F036726-0C05-446E-91C3-B986EBEA055E}"/>
          </ac:spMkLst>
        </pc:spChg>
        <pc:spChg chg="add del">
          <ac:chgData name="Nguyen, Mike (MU-Student)" userId="721ad6a0-91ab-4550-8696-1243c6e5dba3" providerId="ADAL" clId="{29DE512A-8C8F-442D-A3A0-85C1DF2F5581}" dt="2022-03-14T19:37:00.835" v="6618" actId="26606"/>
          <ac:spMkLst>
            <pc:docMk/>
            <pc:sldMk cId="3458339881" sldId="355"/>
            <ac:spMk id="112" creationId="{A310ABCD-C34B-42D1-9BEB-47755A3EA36C}"/>
          </ac:spMkLst>
        </pc:spChg>
        <pc:spChg chg="add del">
          <ac:chgData name="Nguyen, Mike (MU-Student)" userId="721ad6a0-91ab-4550-8696-1243c6e5dba3" providerId="ADAL" clId="{29DE512A-8C8F-442D-A3A0-85C1DF2F5581}" dt="2022-03-14T19:37:00.835" v="6618" actId="26606"/>
          <ac:spMkLst>
            <pc:docMk/>
            <pc:sldMk cId="3458339881" sldId="355"/>
            <ac:spMk id="113" creationId="{F38AB6A2-89F7-43B5-B608-50DFC740DEBF}"/>
          </ac:spMkLst>
        </pc:spChg>
        <pc:spChg chg="add del">
          <ac:chgData name="Nguyen, Mike (MU-Student)" userId="721ad6a0-91ab-4550-8696-1243c6e5dba3" providerId="ADAL" clId="{29DE512A-8C8F-442D-A3A0-85C1DF2F5581}" dt="2022-03-14T19:37:00.835" v="6618" actId="26606"/>
          <ac:spMkLst>
            <pc:docMk/>
            <pc:sldMk cId="3458339881" sldId="355"/>
            <ac:spMk id="114" creationId="{06585B74-DAF6-470E-B2F3-B5530A709AAC}"/>
          </ac:spMkLst>
        </pc:spChg>
        <pc:spChg chg="add del">
          <ac:chgData name="Nguyen, Mike (MU-Student)" userId="721ad6a0-91ab-4550-8696-1243c6e5dba3" providerId="ADAL" clId="{29DE512A-8C8F-442D-A3A0-85C1DF2F5581}" dt="2022-03-14T19:37:00.835" v="6618" actId="26606"/>
          <ac:spMkLst>
            <pc:docMk/>
            <pc:sldMk cId="3458339881" sldId="355"/>
            <ac:spMk id="115" creationId="{30BAD96F-CE2F-4682-99B8-0DD9E6AE2BED}"/>
          </ac:spMkLst>
        </pc:spChg>
        <pc:spChg chg="add mod">
          <ac:chgData name="Nguyen, Mike (MU-Student)" userId="721ad6a0-91ab-4550-8696-1243c6e5dba3" providerId="ADAL" clId="{29DE512A-8C8F-442D-A3A0-85C1DF2F5581}" dt="2022-03-14T19:40:38.601" v="6661" actId="571"/>
          <ac:spMkLst>
            <pc:docMk/>
            <pc:sldMk cId="3458339881" sldId="355"/>
            <ac:spMk id="116" creationId="{7AAE4D22-9FA6-450F-B052-4287CDA039DE}"/>
          </ac:spMkLst>
        </pc:spChg>
        <pc:grpChg chg="add del">
          <ac:chgData name="Nguyen, Mike (MU-Student)" userId="721ad6a0-91ab-4550-8696-1243c6e5dba3" providerId="ADAL" clId="{29DE512A-8C8F-442D-A3A0-85C1DF2F5581}" dt="2022-03-14T19:35:03.400" v="6575" actId="26606"/>
          <ac:grpSpMkLst>
            <pc:docMk/>
            <pc:sldMk cId="3458339881" sldId="355"/>
            <ac:grpSpMk id="34" creationId="{18E6700D-1968-457A-86D6-0832EF451DDE}"/>
          </ac:grpSpMkLst>
        </pc:grpChg>
        <pc:grpChg chg="add del">
          <ac:chgData name="Nguyen, Mike (MU-Student)" userId="721ad6a0-91ab-4550-8696-1243c6e5dba3" providerId="ADAL" clId="{29DE512A-8C8F-442D-A3A0-85C1DF2F5581}" dt="2022-03-14T19:35:03.400" v="6575" actId="26606"/>
          <ac:grpSpMkLst>
            <pc:docMk/>
            <pc:sldMk cId="3458339881" sldId="355"/>
            <ac:grpSpMk id="36" creationId="{43F5E015-E085-4624-B431-B42414448684}"/>
          </ac:grpSpMkLst>
        </pc:grpChg>
        <pc:grpChg chg="add del">
          <ac:chgData name="Nguyen, Mike (MU-Student)" userId="721ad6a0-91ab-4550-8696-1243c6e5dba3" providerId="ADAL" clId="{29DE512A-8C8F-442D-A3A0-85C1DF2F5581}" dt="2022-03-14T19:36:35.880" v="6612" actId="26606"/>
          <ac:grpSpMkLst>
            <pc:docMk/>
            <pc:sldMk cId="3458339881" sldId="355"/>
            <ac:grpSpMk id="89" creationId="{D2A542E6-1924-4FE2-89D1-3CB19468C1F6}"/>
          </ac:grpSpMkLst>
        </pc:grpChg>
        <pc:grpChg chg="add del">
          <ac:chgData name="Nguyen, Mike (MU-Student)" userId="721ad6a0-91ab-4550-8696-1243c6e5dba3" providerId="ADAL" clId="{29DE512A-8C8F-442D-A3A0-85C1DF2F5581}" dt="2022-03-14T19:36:36.583" v="6614" actId="26606"/>
          <ac:grpSpMkLst>
            <pc:docMk/>
            <pc:sldMk cId="3458339881" sldId="355"/>
            <ac:grpSpMk id="95" creationId="{18E6700D-1968-457A-86D6-0832EF451DDE}"/>
          </ac:grpSpMkLst>
        </pc:grpChg>
        <pc:grpChg chg="add del">
          <ac:chgData name="Nguyen, Mike (MU-Student)" userId="721ad6a0-91ab-4550-8696-1243c6e5dba3" providerId="ADAL" clId="{29DE512A-8C8F-442D-A3A0-85C1DF2F5581}" dt="2022-03-14T19:36:36.583" v="6614" actId="26606"/>
          <ac:grpSpMkLst>
            <pc:docMk/>
            <pc:sldMk cId="3458339881" sldId="355"/>
            <ac:grpSpMk id="98" creationId="{43F5E015-E085-4624-B431-B42414448684}"/>
          </ac:grpSpMkLst>
        </pc:grpChg>
        <pc:picChg chg="add mod ord modCrop">
          <ac:chgData name="Nguyen, Mike (MU-Student)" userId="721ad6a0-91ab-4550-8696-1243c6e5dba3" providerId="ADAL" clId="{29DE512A-8C8F-442D-A3A0-85C1DF2F5581}" dt="2022-03-14T19:39:34.486" v="6647" actId="1076"/>
          <ac:picMkLst>
            <pc:docMk/>
            <pc:sldMk cId="3458339881" sldId="355"/>
            <ac:picMk id="5" creationId="{451A9653-21A3-4ED7-B722-3899540F0BD8}"/>
          </ac:picMkLst>
        </pc:picChg>
        <pc:picChg chg="add mod ord">
          <ac:chgData name="Nguyen, Mike (MU-Student)" userId="721ad6a0-91ab-4550-8696-1243c6e5dba3" providerId="ADAL" clId="{29DE512A-8C8F-442D-A3A0-85C1DF2F5581}" dt="2022-03-14T19:39:37.824" v="6648" actId="1076"/>
          <ac:picMkLst>
            <pc:docMk/>
            <pc:sldMk cId="3458339881" sldId="355"/>
            <ac:picMk id="7" creationId="{3C2FEE95-769E-4015-98E4-6BAAE7BCC472}"/>
          </ac:picMkLst>
        </pc:picChg>
        <pc:picChg chg="add mod ord modCrop">
          <ac:chgData name="Nguyen, Mike (MU-Student)" userId="721ad6a0-91ab-4550-8696-1243c6e5dba3" providerId="ADAL" clId="{29DE512A-8C8F-442D-A3A0-85C1DF2F5581}" dt="2022-03-14T19:40:01.680" v="6652" actId="732"/>
          <ac:picMkLst>
            <pc:docMk/>
            <pc:sldMk cId="3458339881" sldId="355"/>
            <ac:picMk id="9" creationId="{EA10A55B-E142-4D67-9F34-515B4A810B4B}"/>
          </ac:picMkLst>
        </pc:picChg>
        <pc:picChg chg="add mod ord modCrop">
          <ac:chgData name="Nguyen, Mike (MU-Student)" userId="721ad6a0-91ab-4550-8696-1243c6e5dba3" providerId="ADAL" clId="{29DE512A-8C8F-442D-A3A0-85C1DF2F5581}" dt="2022-03-14T19:40:06.175" v="6653" actId="1076"/>
          <ac:picMkLst>
            <pc:docMk/>
            <pc:sldMk cId="3458339881" sldId="355"/>
            <ac:picMk id="11" creationId="{11DDF7E3-0C74-45E9-8A32-16565F62EDD1}"/>
          </ac:picMkLst>
        </pc:picChg>
        <pc:picChg chg="add del">
          <ac:chgData name="Nguyen, Mike (MU-Student)" userId="721ad6a0-91ab-4550-8696-1243c6e5dba3" providerId="ADAL" clId="{29DE512A-8C8F-442D-A3A0-85C1DF2F5581}" dt="2022-03-14T19:37:20.151" v="6623" actId="26606"/>
          <ac:picMkLst>
            <pc:docMk/>
            <pc:sldMk cId="3458339881" sldId="355"/>
            <ac:picMk id="71" creationId="{4A599609-F5C2-4A0B-A992-913F814A631A}"/>
          </ac:picMkLst>
        </pc:picChg>
        <pc:picChg chg="add mod">
          <ac:chgData name="Nguyen, Mike (MU-Student)" userId="721ad6a0-91ab-4550-8696-1243c6e5dba3" providerId="ADAL" clId="{29DE512A-8C8F-442D-A3A0-85C1DF2F5581}" dt="2022-03-14T19:40:38.601" v="6661" actId="571"/>
          <ac:picMkLst>
            <pc:docMk/>
            <pc:sldMk cId="3458339881" sldId="355"/>
            <ac:picMk id="117" creationId="{6D270E35-76B9-4B0C-B739-01885539A526}"/>
          </ac:picMkLst>
        </pc:picChg>
      </pc:sldChg>
      <pc:sldChg chg="addSp delSp modSp new mod setBg modAnim modNotesTx">
        <pc:chgData name="Nguyen, Mike (MU-Student)" userId="721ad6a0-91ab-4550-8696-1243c6e5dba3" providerId="ADAL" clId="{29DE512A-8C8F-442D-A3A0-85C1DF2F5581}" dt="2022-03-23T20:49:24.533" v="7814"/>
        <pc:sldMkLst>
          <pc:docMk/>
          <pc:sldMk cId="1430451089" sldId="356"/>
        </pc:sldMkLst>
        <pc:spChg chg="mod">
          <ac:chgData name="Nguyen, Mike (MU-Student)" userId="721ad6a0-91ab-4550-8696-1243c6e5dba3" providerId="ADAL" clId="{29DE512A-8C8F-442D-A3A0-85C1DF2F5581}" dt="2022-03-14T20:47:54.529" v="7510" actId="26606"/>
          <ac:spMkLst>
            <pc:docMk/>
            <pc:sldMk cId="1430451089" sldId="356"/>
            <ac:spMk id="2" creationId="{A14323EB-E745-497F-808B-3B8E27E42D52}"/>
          </ac:spMkLst>
        </pc:spChg>
        <pc:spChg chg="del">
          <ac:chgData name="Nguyen, Mike (MU-Student)" userId="721ad6a0-91ab-4550-8696-1243c6e5dba3" providerId="ADAL" clId="{29DE512A-8C8F-442D-A3A0-85C1DF2F5581}" dt="2022-03-14T20:44:58.336" v="7369" actId="3680"/>
          <ac:spMkLst>
            <pc:docMk/>
            <pc:sldMk cId="1430451089" sldId="356"/>
            <ac:spMk id="3" creationId="{E66623C9-4B0A-45FF-8839-C762ECD1240E}"/>
          </ac:spMkLst>
        </pc:spChg>
        <pc:spChg chg="add">
          <ac:chgData name="Nguyen, Mike (MU-Student)" userId="721ad6a0-91ab-4550-8696-1243c6e5dba3" providerId="ADAL" clId="{29DE512A-8C8F-442D-A3A0-85C1DF2F5581}" dt="2022-03-14T20:47:54.529" v="7510" actId="26606"/>
          <ac:spMkLst>
            <pc:docMk/>
            <pc:sldMk cId="1430451089" sldId="356"/>
            <ac:spMk id="6" creationId="{6753252F-4873-4F63-801D-CC719279A7D5}"/>
          </ac:spMkLst>
        </pc:spChg>
        <pc:spChg chg="add">
          <ac:chgData name="Nguyen, Mike (MU-Student)" userId="721ad6a0-91ab-4550-8696-1243c6e5dba3" providerId="ADAL" clId="{29DE512A-8C8F-442D-A3A0-85C1DF2F5581}" dt="2022-03-14T20:47:54.529" v="7510" actId="26606"/>
          <ac:spMkLst>
            <pc:docMk/>
            <pc:sldMk cId="1430451089" sldId="356"/>
            <ac:spMk id="7" creationId="{047C8CCB-F95D-4249-92DD-651249D3535A}"/>
          </ac:spMkLst>
        </pc:spChg>
        <pc:spChg chg="add del">
          <ac:chgData name="Nguyen, Mike (MU-Student)" userId="721ad6a0-91ab-4550-8696-1243c6e5dba3" providerId="ADAL" clId="{29DE512A-8C8F-442D-A3A0-85C1DF2F5581}" dt="2022-03-14T20:47:38.282" v="7507" actId="26606"/>
          <ac:spMkLst>
            <pc:docMk/>
            <pc:sldMk cId="1430451089" sldId="356"/>
            <ac:spMk id="9" creationId="{6753252F-4873-4F63-801D-CC719279A7D5}"/>
          </ac:spMkLst>
        </pc:spChg>
        <pc:spChg chg="add del">
          <ac:chgData name="Nguyen, Mike (MU-Student)" userId="721ad6a0-91ab-4550-8696-1243c6e5dba3" providerId="ADAL" clId="{29DE512A-8C8F-442D-A3A0-85C1DF2F5581}" dt="2022-03-14T20:47:38.282" v="7507" actId="26606"/>
          <ac:spMkLst>
            <pc:docMk/>
            <pc:sldMk cId="1430451089" sldId="356"/>
            <ac:spMk id="11" creationId="{047C8CCB-F95D-4249-92DD-651249D3535A}"/>
          </ac:spMkLst>
        </pc:spChg>
        <pc:spChg chg="add del">
          <ac:chgData name="Nguyen, Mike (MU-Student)" userId="721ad6a0-91ab-4550-8696-1243c6e5dba3" providerId="ADAL" clId="{29DE512A-8C8F-442D-A3A0-85C1DF2F5581}" dt="2022-03-23T20:48:23.836" v="7810" actId="22"/>
          <ac:spMkLst>
            <pc:docMk/>
            <pc:sldMk cId="1430451089" sldId="356"/>
            <ac:spMk id="11" creationId="{706B9D40-4418-48B4-B5CB-FE50BFF3085E}"/>
          </ac:spMkLst>
        </pc:spChg>
        <pc:graphicFrameChg chg="add mod ord modGraphic">
          <ac:chgData name="Nguyen, Mike (MU-Student)" userId="721ad6a0-91ab-4550-8696-1243c6e5dba3" providerId="ADAL" clId="{29DE512A-8C8F-442D-A3A0-85C1DF2F5581}" dt="2022-03-14T20:47:54.529" v="7510" actId="26606"/>
          <ac:graphicFrameMkLst>
            <pc:docMk/>
            <pc:sldMk cId="1430451089" sldId="356"/>
            <ac:graphicFrameMk id="4" creationId="{4E872A15-46D3-4BD0-90F3-6E3735B6BA12}"/>
          </ac:graphicFrameMkLst>
        </pc:graphicFrameChg>
        <pc:picChg chg="del">
          <ac:chgData name="Nguyen, Mike (MU-Student)" userId="721ad6a0-91ab-4550-8696-1243c6e5dba3" providerId="ADAL" clId="{29DE512A-8C8F-442D-A3A0-85C1DF2F5581}" dt="2022-03-23T20:49:24.533" v="7814"/>
          <ac:picMkLst>
            <pc:docMk/>
            <pc:sldMk cId="1430451089" sldId="356"/>
            <ac:picMk id="9" creationId="{9A7AD43E-8F8C-447A-9868-2E9196349B66}"/>
          </ac:picMkLst>
        </pc:picChg>
      </pc:sldChg>
      <pc:sldChg chg="modSp new mod">
        <pc:chgData name="Nguyen, Mike (MU-Student)" userId="721ad6a0-91ab-4550-8696-1243c6e5dba3" providerId="ADAL" clId="{29DE512A-8C8F-442D-A3A0-85C1DF2F5581}" dt="2022-03-25T00:41:24.332" v="15298" actId="27636"/>
        <pc:sldMkLst>
          <pc:docMk/>
          <pc:sldMk cId="820085530" sldId="357"/>
        </pc:sldMkLst>
        <pc:spChg chg="mod">
          <ac:chgData name="Nguyen, Mike (MU-Student)" userId="721ad6a0-91ab-4550-8696-1243c6e5dba3" providerId="ADAL" clId="{29DE512A-8C8F-442D-A3A0-85C1DF2F5581}" dt="2022-03-14T20:46:08.451" v="7499" actId="20577"/>
          <ac:spMkLst>
            <pc:docMk/>
            <pc:sldMk cId="820085530" sldId="357"/>
            <ac:spMk id="2" creationId="{A206DC37-8FCD-4918-9935-2C059DA37ABE}"/>
          </ac:spMkLst>
        </pc:spChg>
        <pc:spChg chg="mod">
          <ac:chgData name="Nguyen, Mike (MU-Student)" userId="721ad6a0-91ab-4550-8696-1243c6e5dba3" providerId="ADAL" clId="{29DE512A-8C8F-442D-A3A0-85C1DF2F5581}" dt="2022-03-25T00:41:24.332" v="15298" actId="27636"/>
          <ac:spMkLst>
            <pc:docMk/>
            <pc:sldMk cId="820085530" sldId="357"/>
            <ac:spMk id="3" creationId="{AD7EE2B7-3C9A-41DA-86FB-09C62C2D9678}"/>
          </ac:spMkLst>
        </pc:spChg>
      </pc:sldChg>
      <pc:sldChg chg="delSp modSp add del mod setBg modAnim delDesignElem">
        <pc:chgData name="Nguyen, Mike (MU-Student)" userId="721ad6a0-91ab-4550-8696-1243c6e5dba3" providerId="ADAL" clId="{29DE512A-8C8F-442D-A3A0-85C1DF2F5581}" dt="2022-03-23T20:52:14.251" v="7841" actId="47"/>
        <pc:sldMkLst>
          <pc:docMk/>
          <pc:sldMk cId="64098978" sldId="358"/>
        </pc:sldMkLst>
        <pc:spChg chg="del">
          <ac:chgData name="Nguyen, Mike (MU-Student)" userId="721ad6a0-91ab-4550-8696-1243c6e5dba3" providerId="ADAL" clId="{29DE512A-8C8F-442D-A3A0-85C1DF2F5581}" dt="2022-03-23T20:49:35.019" v="7816"/>
          <ac:spMkLst>
            <pc:docMk/>
            <pc:sldMk cId="64098978" sldId="358"/>
            <ac:spMk id="6" creationId="{6753252F-4873-4F63-801D-CC719279A7D5}"/>
          </ac:spMkLst>
        </pc:spChg>
        <pc:spChg chg="del">
          <ac:chgData name="Nguyen, Mike (MU-Student)" userId="721ad6a0-91ab-4550-8696-1243c6e5dba3" providerId="ADAL" clId="{29DE512A-8C8F-442D-A3A0-85C1DF2F5581}" dt="2022-03-23T20:49:35.019" v="7816"/>
          <ac:spMkLst>
            <pc:docMk/>
            <pc:sldMk cId="64098978" sldId="358"/>
            <ac:spMk id="7" creationId="{047C8CCB-F95D-4249-92DD-651249D3535A}"/>
          </ac:spMkLst>
        </pc:spChg>
        <pc:graphicFrameChg chg="modGraphic">
          <ac:chgData name="Nguyen, Mike (MU-Student)" userId="721ad6a0-91ab-4550-8696-1243c6e5dba3" providerId="ADAL" clId="{29DE512A-8C8F-442D-A3A0-85C1DF2F5581}" dt="2022-03-23T20:49:41.461" v="7818" actId="14734"/>
          <ac:graphicFrameMkLst>
            <pc:docMk/>
            <pc:sldMk cId="64098978" sldId="358"/>
            <ac:graphicFrameMk id="4" creationId="{4E872A15-46D3-4BD0-90F3-6E3735B6BA12}"/>
          </ac:graphicFrameMkLst>
        </pc:graphicFrameChg>
      </pc:sldChg>
      <pc:sldChg chg="addSp delSp modSp new del mod">
        <pc:chgData name="Nguyen, Mike (MU-Student)" userId="721ad6a0-91ab-4550-8696-1243c6e5dba3" providerId="ADAL" clId="{29DE512A-8C8F-442D-A3A0-85C1DF2F5581}" dt="2022-03-23T20:54:23.551" v="7857" actId="680"/>
        <pc:sldMkLst>
          <pc:docMk/>
          <pc:sldMk cId="426957407" sldId="358"/>
        </pc:sldMkLst>
        <pc:spChg chg="mod">
          <ac:chgData name="Nguyen, Mike (MU-Student)" userId="721ad6a0-91ab-4550-8696-1243c6e5dba3" providerId="ADAL" clId="{29DE512A-8C8F-442D-A3A0-85C1DF2F5581}" dt="2022-03-23T20:54:19.356" v="7853"/>
          <ac:spMkLst>
            <pc:docMk/>
            <pc:sldMk cId="426957407" sldId="358"/>
            <ac:spMk id="2" creationId="{A5553F84-BD99-4A30-B7F9-05AF351DCADD}"/>
          </ac:spMkLst>
        </pc:spChg>
        <pc:spChg chg="add del">
          <ac:chgData name="Nguyen, Mike (MU-Student)" userId="721ad6a0-91ab-4550-8696-1243c6e5dba3" providerId="ADAL" clId="{29DE512A-8C8F-442D-A3A0-85C1DF2F5581}" dt="2022-03-23T20:54:22.836" v="7856" actId="478"/>
          <ac:spMkLst>
            <pc:docMk/>
            <pc:sldMk cId="426957407" sldId="358"/>
            <ac:spMk id="3" creationId="{C82A8AB6-8D58-4677-9473-2D75EA441D1A}"/>
          </ac:spMkLst>
        </pc:spChg>
        <pc:picChg chg="add del mod">
          <ac:chgData name="Nguyen, Mike (MU-Student)" userId="721ad6a0-91ab-4550-8696-1243c6e5dba3" providerId="ADAL" clId="{29DE512A-8C8F-442D-A3A0-85C1DF2F5581}" dt="2022-03-23T20:54:22.164" v="7855"/>
          <ac:picMkLst>
            <pc:docMk/>
            <pc:sldMk cId="426957407" sldId="358"/>
            <ac:picMk id="7" creationId="{622D689C-2E7F-4D7C-89F5-52C92E96D4F5}"/>
          </ac:picMkLst>
        </pc:picChg>
      </pc:sldChg>
      <pc:sldChg chg="delSp add del setBg delDesignElem">
        <pc:chgData name="Nguyen, Mike (MU-Student)" userId="721ad6a0-91ab-4550-8696-1243c6e5dba3" providerId="ADAL" clId="{29DE512A-8C8F-442D-A3A0-85C1DF2F5581}" dt="2022-03-23T20:49:16.704" v="7813" actId="47"/>
        <pc:sldMkLst>
          <pc:docMk/>
          <pc:sldMk cId="3495269128" sldId="358"/>
        </pc:sldMkLst>
        <pc:spChg chg="del">
          <ac:chgData name="Nguyen, Mike (MU-Student)" userId="721ad6a0-91ab-4550-8696-1243c6e5dba3" providerId="ADAL" clId="{29DE512A-8C8F-442D-A3A0-85C1DF2F5581}" dt="2022-03-23T20:48:25.212" v="7812"/>
          <ac:spMkLst>
            <pc:docMk/>
            <pc:sldMk cId="3495269128" sldId="358"/>
            <ac:spMk id="6" creationId="{6753252F-4873-4F63-801D-CC719279A7D5}"/>
          </ac:spMkLst>
        </pc:spChg>
        <pc:spChg chg="del">
          <ac:chgData name="Nguyen, Mike (MU-Student)" userId="721ad6a0-91ab-4550-8696-1243c6e5dba3" providerId="ADAL" clId="{29DE512A-8C8F-442D-A3A0-85C1DF2F5581}" dt="2022-03-23T20:48:25.212" v="7812"/>
          <ac:spMkLst>
            <pc:docMk/>
            <pc:sldMk cId="3495269128" sldId="358"/>
            <ac:spMk id="7" creationId="{047C8CCB-F95D-4249-92DD-651249D3535A}"/>
          </ac:spMkLst>
        </pc:spChg>
      </pc:sldChg>
      <pc:sldChg chg="addSp delSp modSp new mod setBg modAnim modNotesTx">
        <pc:chgData name="Nguyen, Mike (MU-Student)" userId="721ad6a0-91ab-4550-8696-1243c6e5dba3" providerId="ADAL" clId="{29DE512A-8C8F-442D-A3A0-85C1DF2F5581}" dt="2022-03-23T21:16:43.319" v="9909" actId="20577"/>
        <pc:sldMkLst>
          <pc:docMk/>
          <pc:sldMk cId="4136581978" sldId="358"/>
        </pc:sldMkLst>
        <pc:spChg chg="mod">
          <ac:chgData name="Nguyen, Mike (MU-Student)" userId="721ad6a0-91ab-4550-8696-1243c6e5dba3" providerId="ADAL" clId="{29DE512A-8C8F-442D-A3A0-85C1DF2F5581}" dt="2022-03-23T20:57:38.689" v="8087" actId="26606"/>
          <ac:spMkLst>
            <pc:docMk/>
            <pc:sldMk cId="4136581978" sldId="358"/>
            <ac:spMk id="2" creationId="{7931F199-75C5-406A-AAE6-732795F1EC98}"/>
          </ac:spMkLst>
        </pc:spChg>
        <pc:spChg chg="del">
          <ac:chgData name="Nguyen, Mike (MU-Student)" userId="721ad6a0-91ab-4550-8696-1243c6e5dba3" providerId="ADAL" clId="{29DE512A-8C8F-442D-A3A0-85C1DF2F5581}" dt="2022-03-23T20:54:29.164" v="7860" actId="478"/>
          <ac:spMkLst>
            <pc:docMk/>
            <pc:sldMk cId="4136581978" sldId="358"/>
            <ac:spMk id="3" creationId="{008ECD63-EB1D-4DC9-A865-370DEA63982A}"/>
          </ac:spMkLst>
        </pc:spChg>
        <pc:spChg chg="mod">
          <ac:chgData name="Nguyen, Mike (MU-Student)" userId="721ad6a0-91ab-4550-8696-1243c6e5dba3" providerId="ADAL" clId="{29DE512A-8C8F-442D-A3A0-85C1DF2F5581}" dt="2022-03-23T20:57:38.689" v="8087" actId="26606"/>
          <ac:spMkLst>
            <pc:docMk/>
            <pc:sldMk cId="4136581978" sldId="358"/>
            <ac:spMk id="4" creationId="{0F7ADAAF-341C-41AE-8821-60D110BC2336}"/>
          </ac:spMkLst>
        </pc:spChg>
        <pc:spChg chg="mod">
          <ac:chgData name="Nguyen, Mike (MU-Student)" userId="721ad6a0-91ab-4550-8696-1243c6e5dba3" providerId="ADAL" clId="{29DE512A-8C8F-442D-A3A0-85C1DF2F5581}" dt="2022-03-23T20:57:38.689" v="8087" actId="26606"/>
          <ac:spMkLst>
            <pc:docMk/>
            <pc:sldMk cId="4136581978" sldId="358"/>
            <ac:spMk id="5" creationId="{5154327D-A57E-4553-ABB9-69E08B86B2A1}"/>
          </ac:spMkLst>
        </pc:spChg>
        <pc:spChg chg="mod">
          <ac:chgData name="Nguyen, Mike (MU-Student)" userId="721ad6a0-91ab-4550-8696-1243c6e5dba3" providerId="ADAL" clId="{29DE512A-8C8F-442D-A3A0-85C1DF2F5581}" dt="2022-03-23T20:57:38.689" v="8087" actId="26606"/>
          <ac:spMkLst>
            <pc:docMk/>
            <pc:sldMk cId="4136581978" sldId="358"/>
            <ac:spMk id="6" creationId="{BE985936-A0C7-4C9D-9FD0-B8811780A99F}"/>
          </ac:spMkLst>
        </pc:spChg>
        <pc:spChg chg="add del">
          <ac:chgData name="Nguyen, Mike (MU-Student)" userId="721ad6a0-91ab-4550-8696-1243c6e5dba3" providerId="ADAL" clId="{29DE512A-8C8F-442D-A3A0-85C1DF2F5581}" dt="2022-03-23T20:54:46.438" v="7865" actId="26606"/>
          <ac:spMkLst>
            <pc:docMk/>
            <pc:sldMk cId="4136581978" sldId="358"/>
            <ac:spMk id="12" creationId="{68AF5748-FED8-45BA-8631-26D1D10F3246}"/>
          </ac:spMkLst>
        </pc:spChg>
        <pc:spChg chg="add del">
          <ac:chgData name="Nguyen, Mike (MU-Student)" userId="721ad6a0-91ab-4550-8696-1243c6e5dba3" providerId="ADAL" clId="{29DE512A-8C8F-442D-A3A0-85C1DF2F5581}" dt="2022-03-23T20:54:46.438" v="7865" actId="26606"/>
          <ac:spMkLst>
            <pc:docMk/>
            <pc:sldMk cId="4136581978" sldId="358"/>
            <ac:spMk id="14" creationId="{AF2F604E-43BE-4DC3-B983-E071523364F8}"/>
          </ac:spMkLst>
        </pc:spChg>
        <pc:spChg chg="add del">
          <ac:chgData name="Nguyen, Mike (MU-Student)" userId="721ad6a0-91ab-4550-8696-1243c6e5dba3" providerId="ADAL" clId="{29DE512A-8C8F-442D-A3A0-85C1DF2F5581}" dt="2022-03-23T20:54:46.438" v="7865" actId="26606"/>
          <ac:spMkLst>
            <pc:docMk/>
            <pc:sldMk cId="4136581978" sldId="358"/>
            <ac:spMk id="16" creationId="{08C9B587-E65E-4B52-B37C-ABEBB6E87928}"/>
          </ac:spMkLst>
        </pc:spChg>
        <pc:spChg chg="add del">
          <ac:chgData name="Nguyen, Mike (MU-Student)" userId="721ad6a0-91ab-4550-8696-1243c6e5dba3" providerId="ADAL" clId="{29DE512A-8C8F-442D-A3A0-85C1DF2F5581}" dt="2022-03-23T20:54:47.056" v="7867" actId="26606"/>
          <ac:spMkLst>
            <pc:docMk/>
            <pc:sldMk cId="4136581978" sldId="358"/>
            <ac:spMk id="21" creationId="{23D09407-53BC-485E-B4CE-BC5E4FC4B25B}"/>
          </ac:spMkLst>
        </pc:spChg>
        <pc:spChg chg="add del">
          <ac:chgData name="Nguyen, Mike (MU-Student)" userId="721ad6a0-91ab-4550-8696-1243c6e5dba3" providerId="ADAL" clId="{29DE512A-8C8F-442D-A3A0-85C1DF2F5581}" dt="2022-03-23T20:54:47.056" v="7867" actId="26606"/>
          <ac:spMkLst>
            <pc:docMk/>
            <pc:sldMk cId="4136581978" sldId="358"/>
            <ac:spMk id="27" creationId="{921DB988-49FC-4608-B0A2-E2F3A4019041}"/>
          </ac:spMkLst>
        </pc:spChg>
        <pc:spChg chg="add del mod">
          <ac:chgData name="Nguyen, Mike (MU-Student)" userId="721ad6a0-91ab-4550-8696-1243c6e5dba3" providerId="ADAL" clId="{29DE512A-8C8F-442D-A3A0-85C1DF2F5581}" dt="2022-03-23T20:56:48.435" v="8073"/>
          <ac:spMkLst>
            <pc:docMk/>
            <pc:sldMk cId="4136581978" sldId="358"/>
            <ac:spMk id="29" creationId="{65C2FE7C-4F04-4FAA-9BE7-95F1FD53852B}"/>
          </ac:spMkLst>
        </pc:spChg>
        <pc:spChg chg="add del">
          <ac:chgData name="Nguyen, Mike (MU-Student)" userId="721ad6a0-91ab-4550-8696-1243c6e5dba3" providerId="ADAL" clId="{29DE512A-8C8F-442D-A3A0-85C1DF2F5581}" dt="2022-03-23T20:54:49.763" v="7869" actId="26606"/>
          <ac:spMkLst>
            <pc:docMk/>
            <pc:sldMk cId="4136581978" sldId="358"/>
            <ac:spMk id="31" creationId="{7F57BEA8-497D-4AA8-8A18-BDCD696B25FE}"/>
          </ac:spMkLst>
        </pc:spChg>
        <pc:spChg chg="add del mod">
          <ac:chgData name="Nguyen, Mike (MU-Student)" userId="721ad6a0-91ab-4550-8696-1243c6e5dba3" providerId="ADAL" clId="{29DE512A-8C8F-442D-A3A0-85C1DF2F5581}" dt="2022-03-23T20:56:48.435" v="8073"/>
          <ac:spMkLst>
            <pc:docMk/>
            <pc:sldMk cId="4136581978" sldId="358"/>
            <ac:spMk id="34" creationId="{5565174B-AE48-477A-B848-7458E169633F}"/>
          </ac:spMkLst>
        </pc:spChg>
        <pc:spChg chg="add del">
          <ac:chgData name="Nguyen, Mike (MU-Student)" userId="721ad6a0-91ab-4550-8696-1243c6e5dba3" providerId="ADAL" clId="{29DE512A-8C8F-442D-A3A0-85C1DF2F5581}" dt="2022-03-23T20:57:38.693" v="8088" actId="26606"/>
          <ac:spMkLst>
            <pc:docMk/>
            <pc:sldMk cId="4136581978" sldId="358"/>
            <ac:spMk id="35" creationId="{6753252F-4873-4F63-801D-CC719279A7D5}"/>
          </ac:spMkLst>
        </pc:spChg>
        <pc:spChg chg="add del">
          <ac:chgData name="Nguyen, Mike (MU-Student)" userId="721ad6a0-91ab-4550-8696-1243c6e5dba3" providerId="ADAL" clId="{29DE512A-8C8F-442D-A3A0-85C1DF2F5581}" dt="2022-03-23T20:57:38.693" v="8088" actId="26606"/>
          <ac:spMkLst>
            <pc:docMk/>
            <pc:sldMk cId="4136581978" sldId="358"/>
            <ac:spMk id="36" creationId="{047C8CCB-F95D-4249-92DD-651249D3535A}"/>
          </ac:spMkLst>
        </pc:spChg>
        <pc:spChg chg="add del mod">
          <ac:chgData name="Nguyen, Mike (MU-Student)" userId="721ad6a0-91ab-4550-8696-1243c6e5dba3" providerId="ADAL" clId="{29DE512A-8C8F-442D-A3A0-85C1DF2F5581}" dt="2022-03-23T20:56:48.435" v="8073"/>
          <ac:spMkLst>
            <pc:docMk/>
            <pc:sldMk cId="4136581978" sldId="358"/>
            <ac:spMk id="37" creationId="{962F9A4F-A804-43D7-A82E-0971C5E63E38}"/>
          </ac:spMkLst>
        </pc:spChg>
        <pc:spChg chg="add del mod">
          <ac:chgData name="Nguyen, Mike (MU-Student)" userId="721ad6a0-91ab-4550-8696-1243c6e5dba3" providerId="ADAL" clId="{29DE512A-8C8F-442D-A3A0-85C1DF2F5581}" dt="2022-03-23T20:56:48.435" v="8073"/>
          <ac:spMkLst>
            <pc:docMk/>
            <pc:sldMk cId="4136581978" sldId="358"/>
            <ac:spMk id="42" creationId="{A559C077-3349-4640-986F-58D611F093EC}"/>
          </ac:spMkLst>
        </pc:spChg>
        <pc:spChg chg="add del mod">
          <ac:chgData name="Nguyen, Mike (MU-Student)" userId="721ad6a0-91ab-4550-8696-1243c6e5dba3" providerId="ADAL" clId="{29DE512A-8C8F-442D-A3A0-85C1DF2F5581}" dt="2022-03-23T20:56:48.435" v="8073"/>
          <ac:spMkLst>
            <pc:docMk/>
            <pc:sldMk cId="4136581978" sldId="358"/>
            <ac:spMk id="43" creationId="{E52CAD8B-E52B-4BC5-83C9-59F2E4939AEB}"/>
          </ac:spMkLst>
        </pc:spChg>
        <pc:spChg chg="add del mod">
          <ac:chgData name="Nguyen, Mike (MU-Student)" userId="721ad6a0-91ab-4550-8696-1243c6e5dba3" providerId="ADAL" clId="{29DE512A-8C8F-442D-A3A0-85C1DF2F5581}" dt="2022-03-23T20:56:48.435" v="8073"/>
          <ac:spMkLst>
            <pc:docMk/>
            <pc:sldMk cId="4136581978" sldId="358"/>
            <ac:spMk id="44" creationId="{E874742C-9303-4D31-86E1-0DF5C8963F52}"/>
          </ac:spMkLst>
        </pc:spChg>
        <pc:spChg chg="add del mod">
          <ac:chgData name="Nguyen, Mike (MU-Student)" userId="721ad6a0-91ab-4550-8696-1243c6e5dba3" providerId="ADAL" clId="{29DE512A-8C8F-442D-A3A0-85C1DF2F5581}" dt="2022-03-23T20:56:55.852" v="8075"/>
          <ac:spMkLst>
            <pc:docMk/>
            <pc:sldMk cId="4136581978" sldId="358"/>
            <ac:spMk id="48" creationId="{E9AEEDEA-8CF0-4462-8F4B-9B9828844CF4}"/>
          </ac:spMkLst>
        </pc:spChg>
        <pc:spChg chg="add del mod">
          <ac:chgData name="Nguyen, Mike (MU-Student)" userId="721ad6a0-91ab-4550-8696-1243c6e5dba3" providerId="ADAL" clId="{29DE512A-8C8F-442D-A3A0-85C1DF2F5581}" dt="2022-03-23T20:56:55.852" v="8075"/>
          <ac:spMkLst>
            <pc:docMk/>
            <pc:sldMk cId="4136581978" sldId="358"/>
            <ac:spMk id="49" creationId="{15500EE6-7A5E-4BF6-A9CB-F93075E551A4}"/>
          </ac:spMkLst>
        </pc:spChg>
        <pc:spChg chg="add del mod">
          <ac:chgData name="Nguyen, Mike (MU-Student)" userId="721ad6a0-91ab-4550-8696-1243c6e5dba3" providerId="ADAL" clId="{29DE512A-8C8F-442D-A3A0-85C1DF2F5581}" dt="2022-03-23T20:56:55.852" v="8075"/>
          <ac:spMkLst>
            <pc:docMk/>
            <pc:sldMk cId="4136581978" sldId="358"/>
            <ac:spMk id="50" creationId="{000315EF-2F64-4576-B3A8-E1BCE6BBAAE1}"/>
          </ac:spMkLst>
        </pc:spChg>
        <pc:spChg chg="add del mod">
          <ac:chgData name="Nguyen, Mike (MU-Student)" userId="721ad6a0-91ab-4550-8696-1243c6e5dba3" providerId="ADAL" clId="{29DE512A-8C8F-442D-A3A0-85C1DF2F5581}" dt="2022-03-23T20:56:55.852" v="8075"/>
          <ac:spMkLst>
            <pc:docMk/>
            <pc:sldMk cId="4136581978" sldId="358"/>
            <ac:spMk id="51" creationId="{07341E05-FEE1-4787-8DA6-8F031DF7C8A6}"/>
          </ac:spMkLst>
        </pc:spChg>
        <pc:spChg chg="add del mod">
          <ac:chgData name="Nguyen, Mike (MU-Student)" userId="721ad6a0-91ab-4550-8696-1243c6e5dba3" providerId="ADAL" clId="{29DE512A-8C8F-442D-A3A0-85C1DF2F5581}" dt="2022-03-23T20:56:55.852" v="8075"/>
          <ac:spMkLst>
            <pc:docMk/>
            <pc:sldMk cId="4136581978" sldId="358"/>
            <ac:spMk id="53" creationId="{A8B63648-D33A-42E0-BEBD-B24FAC3C9483}"/>
          </ac:spMkLst>
        </pc:spChg>
        <pc:spChg chg="add del mod">
          <ac:chgData name="Nguyen, Mike (MU-Student)" userId="721ad6a0-91ab-4550-8696-1243c6e5dba3" providerId="ADAL" clId="{29DE512A-8C8F-442D-A3A0-85C1DF2F5581}" dt="2022-03-23T20:56:55.852" v="8075"/>
          <ac:spMkLst>
            <pc:docMk/>
            <pc:sldMk cId="4136581978" sldId="358"/>
            <ac:spMk id="54" creationId="{49B414A1-108B-4AE2-9EDE-3FBBD7A9EFDD}"/>
          </ac:spMkLst>
        </pc:spChg>
        <pc:spChg chg="add del mod">
          <ac:chgData name="Nguyen, Mike (MU-Student)" userId="721ad6a0-91ab-4550-8696-1243c6e5dba3" providerId="ADAL" clId="{29DE512A-8C8F-442D-A3A0-85C1DF2F5581}" dt="2022-03-23T20:56:55.852" v="8075"/>
          <ac:spMkLst>
            <pc:docMk/>
            <pc:sldMk cId="4136581978" sldId="358"/>
            <ac:spMk id="55" creationId="{78F84032-F7F8-4FDF-94C7-A5BD3BC0CEC7}"/>
          </ac:spMkLst>
        </pc:spChg>
        <pc:spChg chg="add del mod">
          <ac:chgData name="Nguyen, Mike (MU-Student)" userId="721ad6a0-91ab-4550-8696-1243c6e5dba3" providerId="ADAL" clId="{29DE512A-8C8F-442D-A3A0-85C1DF2F5581}" dt="2022-03-23T20:57:21.395" v="8079"/>
          <ac:spMkLst>
            <pc:docMk/>
            <pc:sldMk cId="4136581978" sldId="358"/>
            <ac:spMk id="59" creationId="{D6B12898-C072-4F3D-82F5-3793DECBDCC5}"/>
          </ac:spMkLst>
        </pc:spChg>
        <pc:spChg chg="add del mod">
          <ac:chgData name="Nguyen, Mike (MU-Student)" userId="721ad6a0-91ab-4550-8696-1243c6e5dba3" providerId="ADAL" clId="{29DE512A-8C8F-442D-A3A0-85C1DF2F5581}" dt="2022-03-23T20:57:21.395" v="8079"/>
          <ac:spMkLst>
            <pc:docMk/>
            <pc:sldMk cId="4136581978" sldId="358"/>
            <ac:spMk id="60" creationId="{98085F0C-7D54-4B8B-A969-3FAF6D143549}"/>
          </ac:spMkLst>
        </pc:spChg>
        <pc:spChg chg="add del mod">
          <ac:chgData name="Nguyen, Mike (MU-Student)" userId="721ad6a0-91ab-4550-8696-1243c6e5dba3" providerId="ADAL" clId="{29DE512A-8C8F-442D-A3A0-85C1DF2F5581}" dt="2022-03-23T20:57:21.395" v="8079"/>
          <ac:spMkLst>
            <pc:docMk/>
            <pc:sldMk cId="4136581978" sldId="358"/>
            <ac:spMk id="61" creationId="{3705DD75-747F-41C9-AB3F-E1325A769832}"/>
          </ac:spMkLst>
        </pc:spChg>
        <pc:spChg chg="add del mod">
          <ac:chgData name="Nguyen, Mike (MU-Student)" userId="721ad6a0-91ab-4550-8696-1243c6e5dba3" providerId="ADAL" clId="{29DE512A-8C8F-442D-A3A0-85C1DF2F5581}" dt="2022-03-23T20:57:21.395" v="8079"/>
          <ac:spMkLst>
            <pc:docMk/>
            <pc:sldMk cId="4136581978" sldId="358"/>
            <ac:spMk id="62" creationId="{BD7BC9DA-6DB8-4F92-9A5E-BD85411F3605}"/>
          </ac:spMkLst>
        </pc:spChg>
        <pc:spChg chg="add del mod">
          <ac:chgData name="Nguyen, Mike (MU-Student)" userId="721ad6a0-91ab-4550-8696-1243c6e5dba3" providerId="ADAL" clId="{29DE512A-8C8F-442D-A3A0-85C1DF2F5581}" dt="2022-03-23T20:57:21.395" v="8079"/>
          <ac:spMkLst>
            <pc:docMk/>
            <pc:sldMk cId="4136581978" sldId="358"/>
            <ac:spMk id="67" creationId="{45E638FC-C084-43BF-B603-8E4996F5FE27}"/>
          </ac:spMkLst>
        </pc:spChg>
        <pc:spChg chg="add del mod">
          <ac:chgData name="Nguyen, Mike (MU-Student)" userId="721ad6a0-91ab-4550-8696-1243c6e5dba3" providerId="ADAL" clId="{29DE512A-8C8F-442D-A3A0-85C1DF2F5581}" dt="2022-03-23T20:57:21.395" v="8079"/>
          <ac:spMkLst>
            <pc:docMk/>
            <pc:sldMk cId="4136581978" sldId="358"/>
            <ac:spMk id="68" creationId="{B3D33635-D6AC-4597-9E36-F687680439E1}"/>
          </ac:spMkLst>
        </pc:spChg>
        <pc:spChg chg="add del mod">
          <ac:chgData name="Nguyen, Mike (MU-Student)" userId="721ad6a0-91ab-4550-8696-1243c6e5dba3" providerId="ADAL" clId="{29DE512A-8C8F-442D-A3A0-85C1DF2F5581}" dt="2022-03-23T20:57:21.395" v="8079"/>
          <ac:spMkLst>
            <pc:docMk/>
            <pc:sldMk cId="4136581978" sldId="358"/>
            <ac:spMk id="69" creationId="{A9C0F6DE-67FE-4E63-AF32-89E001627868}"/>
          </ac:spMkLst>
        </pc:spChg>
        <pc:spChg chg="add del mod">
          <ac:chgData name="Nguyen, Mike (MU-Student)" userId="721ad6a0-91ab-4550-8696-1243c6e5dba3" providerId="ADAL" clId="{29DE512A-8C8F-442D-A3A0-85C1DF2F5581}" dt="2022-03-23T20:57:32.708" v="8083"/>
          <ac:spMkLst>
            <pc:docMk/>
            <pc:sldMk cId="4136581978" sldId="358"/>
            <ac:spMk id="70" creationId="{792F4384-AFB4-42FE-850E-65AE0CD24AC7}"/>
          </ac:spMkLst>
        </pc:spChg>
        <pc:spChg chg="add del mod">
          <ac:chgData name="Nguyen, Mike (MU-Student)" userId="721ad6a0-91ab-4550-8696-1243c6e5dba3" providerId="ADAL" clId="{29DE512A-8C8F-442D-A3A0-85C1DF2F5581}" dt="2022-03-23T20:57:32.708" v="8083"/>
          <ac:spMkLst>
            <pc:docMk/>
            <pc:sldMk cId="4136581978" sldId="358"/>
            <ac:spMk id="71" creationId="{6D0AEA88-253E-41D0-AAF8-7BCD1D9B5AE7}"/>
          </ac:spMkLst>
        </pc:spChg>
        <pc:spChg chg="add del mod">
          <ac:chgData name="Nguyen, Mike (MU-Student)" userId="721ad6a0-91ab-4550-8696-1243c6e5dba3" providerId="ADAL" clId="{29DE512A-8C8F-442D-A3A0-85C1DF2F5581}" dt="2022-03-23T20:57:32.708" v="8083"/>
          <ac:spMkLst>
            <pc:docMk/>
            <pc:sldMk cId="4136581978" sldId="358"/>
            <ac:spMk id="72" creationId="{FD156C8B-7448-4BC6-8C81-EBFA1D2EBB66}"/>
          </ac:spMkLst>
        </pc:spChg>
        <pc:spChg chg="add del mod">
          <ac:chgData name="Nguyen, Mike (MU-Student)" userId="721ad6a0-91ab-4550-8696-1243c6e5dba3" providerId="ADAL" clId="{29DE512A-8C8F-442D-A3A0-85C1DF2F5581}" dt="2022-03-23T20:57:32.708" v="8083"/>
          <ac:spMkLst>
            <pc:docMk/>
            <pc:sldMk cId="4136581978" sldId="358"/>
            <ac:spMk id="73" creationId="{05D95109-83BE-49AC-9621-E27283CBDD9A}"/>
          </ac:spMkLst>
        </pc:spChg>
        <pc:spChg chg="add del mod">
          <ac:chgData name="Nguyen, Mike (MU-Student)" userId="721ad6a0-91ab-4550-8696-1243c6e5dba3" providerId="ADAL" clId="{29DE512A-8C8F-442D-A3A0-85C1DF2F5581}" dt="2022-03-23T20:57:32.708" v="8083"/>
          <ac:spMkLst>
            <pc:docMk/>
            <pc:sldMk cId="4136581978" sldId="358"/>
            <ac:spMk id="78" creationId="{B72E0DED-CC63-4FBE-A004-F40D0F8DB27D}"/>
          </ac:spMkLst>
        </pc:spChg>
        <pc:spChg chg="add del mod">
          <ac:chgData name="Nguyen, Mike (MU-Student)" userId="721ad6a0-91ab-4550-8696-1243c6e5dba3" providerId="ADAL" clId="{29DE512A-8C8F-442D-A3A0-85C1DF2F5581}" dt="2022-03-23T20:57:32.708" v="8083"/>
          <ac:spMkLst>
            <pc:docMk/>
            <pc:sldMk cId="4136581978" sldId="358"/>
            <ac:spMk id="79" creationId="{222DC44F-FA22-4E83-9DEC-11F7B23F8DF9}"/>
          </ac:spMkLst>
        </pc:spChg>
        <pc:spChg chg="add del mod">
          <ac:chgData name="Nguyen, Mike (MU-Student)" userId="721ad6a0-91ab-4550-8696-1243c6e5dba3" providerId="ADAL" clId="{29DE512A-8C8F-442D-A3A0-85C1DF2F5581}" dt="2022-03-23T20:57:32.708" v="8083"/>
          <ac:spMkLst>
            <pc:docMk/>
            <pc:sldMk cId="4136581978" sldId="358"/>
            <ac:spMk id="80" creationId="{A5E0106A-3278-4F7F-8930-85C829018D9D}"/>
          </ac:spMkLst>
        </pc:spChg>
        <pc:spChg chg="add">
          <ac:chgData name="Nguyen, Mike (MU-Student)" userId="721ad6a0-91ab-4550-8696-1243c6e5dba3" providerId="ADAL" clId="{29DE512A-8C8F-442D-A3A0-85C1DF2F5581}" dt="2022-03-23T20:57:38.693" v="8088" actId="26606"/>
          <ac:spMkLst>
            <pc:docMk/>
            <pc:sldMk cId="4136581978" sldId="358"/>
            <ac:spMk id="84" creationId="{6753252F-4873-4F63-801D-CC719279A7D5}"/>
          </ac:spMkLst>
        </pc:spChg>
        <pc:spChg chg="add">
          <ac:chgData name="Nguyen, Mike (MU-Student)" userId="721ad6a0-91ab-4550-8696-1243c6e5dba3" providerId="ADAL" clId="{29DE512A-8C8F-442D-A3A0-85C1DF2F5581}" dt="2022-03-23T20:57:38.693" v="8088" actId="26606"/>
          <ac:spMkLst>
            <pc:docMk/>
            <pc:sldMk cId="4136581978" sldId="358"/>
            <ac:spMk id="85" creationId="{047C8CCB-F95D-4249-92DD-651249D3535A}"/>
          </ac:spMkLst>
        </pc:spChg>
        <pc:spChg chg="add del mod">
          <ac:chgData name="Nguyen, Mike (MU-Student)" userId="721ad6a0-91ab-4550-8696-1243c6e5dba3" providerId="ADAL" clId="{29DE512A-8C8F-442D-A3A0-85C1DF2F5581}" dt="2022-03-23T21:13:48.472" v="9847"/>
          <ac:spMkLst>
            <pc:docMk/>
            <pc:sldMk cId="4136581978" sldId="358"/>
            <ac:spMk id="86" creationId="{53CD6C88-2DA2-422E-8929-7C3448BC7144}"/>
          </ac:spMkLst>
        </pc:spChg>
        <pc:spChg chg="add del mod">
          <ac:chgData name="Nguyen, Mike (MU-Student)" userId="721ad6a0-91ab-4550-8696-1243c6e5dba3" providerId="ADAL" clId="{29DE512A-8C8F-442D-A3A0-85C1DF2F5581}" dt="2022-03-23T21:13:48.472" v="9847"/>
          <ac:spMkLst>
            <pc:docMk/>
            <pc:sldMk cId="4136581978" sldId="358"/>
            <ac:spMk id="87" creationId="{9EAC01EF-9AC0-499D-8CBA-8E633B6C5510}"/>
          </ac:spMkLst>
        </pc:spChg>
        <pc:spChg chg="add del mod">
          <ac:chgData name="Nguyen, Mike (MU-Student)" userId="721ad6a0-91ab-4550-8696-1243c6e5dba3" providerId="ADAL" clId="{29DE512A-8C8F-442D-A3A0-85C1DF2F5581}" dt="2022-03-23T21:13:48.472" v="9847"/>
          <ac:spMkLst>
            <pc:docMk/>
            <pc:sldMk cId="4136581978" sldId="358"/>
            <ac:spMk id="88" creationId="{D0A0E870-F67C-4AFD-8F0E-8F5FFE386372}"/>
          </ac:spMkLst>
        </pc:spChg>
        <pc:spChg chg="add del mod">
          <ac:chgData name="Nguyen, Mike (MU-Student)" userId="721ad6a0-91ab-4550-8696-1243c6e5dba3" providerId="ADAL" clId="{29DE512A-8C8F-442D-A3A0-85C1DF2F5581}" dt="2022-03-23T21:13:48.472" v="9847"/>
          <ac:spMkLst>
            <pc:docMk/>
            <pc:sldMk cId="4136581978" sldId="358"/>
            <ac:spMk id="89" creationId="{FBA132C0-9322-44F4-91D6-2E1D2C2C53EE}"/>
          </ac:spMkLst>
        </pc:spChg>
        <pc:spChg chg="add del mod">
          <ac:chgData name="Nguyen, Mike (MU-Student)" userId="721ad6a0-91ab-4550-8696-1243c6e5dba3" providerId="ADAL" clId="{29DE512A-8C8F-442D-A3A0-85C1DF2F5581}" dt="2022-03-23T21:13:48.472" v="9847"/>
          <ac:spMkLst>
            <pc:docMk/>
            <pc:sldMk cId="4136581978" sldId="358"/>
            <ac:spMk id="92" creationId="{D2C818F8-1663-46B9-92B3-73300E683C01}"/>
          </ac:spMkLst>
        </pc:spChg>
        <pc:spChg chg="add del mod">
          <ac:chgData name="Nguyen, Mike (MU-Student)" userId="721ad6a0-91ab-4550-8696-1243c6e5dba3" providerId="ADAL" clId="{29DE512A-8C8F-442D-A3A0-85C1DF2F5581}" dt="2022-03-23T21:13:48.472" v="9847"/>
          <ac:spMkLst>
            <pc:docMk/>
            <pc:sldMk cId="4136581978" sldId="358"/>
            <ac:spMk id="93" creationId="{64E89611-1889-46C2-8EB5-FB52A2EE2EF6}"/>
          </ac:spMkLst>
        </pc:spChg>
        <pc:spChg chg="add del mod">
          <ac:chgData name="Nguyen, Mike (MU-Student)" userId="721ad6a0-91ab-4550-8696-1243c6e5dba3" providerId="ADAL" clId="{29DE512A-8C8F-442D-A3A0-85C1DF2F5581}" dt="2022-03-23T21:13:48.472" v="9847"/>
          <ac:spMkLst>
            <pc:docMk/>
            <pc:sldMk cId="4136581978" sldId="358"/>
            <ac:spMk id="94" creationId="{1905DD24-907B-46E9-9701-A270FB3E6BCF}"/>
          </ac:spMkLst>
        </pc:spChg>
        <pc:spChg chg="add del mod">
          <ac:chgData name="Nguyen, Mike (MU-Student)" userId="721ad6a0-91ab-4550-8696-1243c6e5dba3" providerId="ADAL" clId="{29DE512A-8C8F-442D-A3A0-85C1DF2F5581}" dt="2022-03-23T21:13:56.645" v="9849"/>
          <ac:spMkLst>
            <pc:docMk/>
            <pc:sldMk cId="4136581978" sldId="358"/>
            <ac:spMk id="98" creationId="{65AAA428-295C-4595-A68F-ADC1F9A21B2C}"/>
          </ac:spMkLst>
        </pc:spChg>
        <pc:spChg chg="add del mod">
          <ac:chgData name="Nguyen, Mike (MU-Student)" userId="721ad6a0-91ab-4550-8696-1243c6e5dba3" providerId="ADAL" clId="{29DE512A-8C8F-442D-A3A0-85C1DF2F5581}" dt="2022-03-23T21:13:56.645" v="9849"/>
          <ac:spMkLst>
            <pc:docMk/>
            <pc:sldMk cId="4136581978" sldId="358"/>
            <ac:spMk id="99" creationId="{F8D3C548-021A-490B-984F-03E5CA07410A}"/>
          </ac:spMkLst>
        </pc:spChg>
        <pc:spChg chg="add del mod">
          <ac:chgData name="Nguyen, Mike (MU-Student)" userId="721ad6a0-91ab-4550-8696-1243c6e5dba3" providerId="ADAL" clId="{29DE512A-8C8F-442D-A3A0-85C1DF2F5581}" dt="2022-03-23T21:13:56.645" v="9849"/>
          <ac:spMkLst>
            <pc:docMk/>
            <pc:sldMk cId="4136581978" sldId="358"/>
            <ac:spMk id="100" creationId="{3D7CA0F6-6262-4299-8F34-3CA052D6C6B6}"/>
          </ac:spMkLst>
        </pc:spChg>
        <pc:spChg chg="add del mod">
          <ac:chgData name="Nguyen, Mike (MU-Student)" userId="721ad6a0-91ab-4550-8696-1243c6e5dba3" providerId="ADAL" clId="{29DE512A-8C8F-442D-A3A0-85C1DF2F5581}" dt="2022-03-23T21:13:56.645" v="9849"/>
          <ac:spMkLst>
            <pc:docMk/>
            <pc:sldMk cId="4136581978" sldId="358"/>
            <ac:spMk id="105" creationId="{8026F5C3-3D05-40BE-8217-8C839F1A124E}"/>
          </ac:spMkLst>
        </pc:spChg>
        <pc:spChg chg="add del mod">
          <ac:chgData name="Nguyen, Mike (MU-Student)" userId="721ad6a0-91ab-4550-8696-1243c6e5dba3" providerId="ADAL" clId="{29DE512A-8C8F-442D-A3A0-85C1DF2F5581}" dt="2022-03-23T21:13:56.645" v="9849"/>
          <ac:spMkLst>
            <pc:docMk/>
            <pc:sldMk cId="4136581978" sldId="358"/>
            <ac:spMk id="106" creationId="{1D574957-8982-4BAF-9AB3-D8B556A824CF}"/>
          </ac:spMkLst>
        </pc:spChg>
        <pc:spChg chg="add del mod">
          <ac:chgData name="Nguyen, Mike (MU-Student)" userId="721ad6a0-91ab-4550-8696-1243c6e5dba3" providerId="ADAL" clId="{29DE512A-8C8F-442D-A3A0-85C1DF2F5581}" dt="2022-03-23T21:13:56.645" v="9849"/>
          <ac:spMkLst>
            <pc:docMk/>
            <pc:sldMk cId="4136581978" sldId="358"/>
            <ac:spMk id="107" creationId="{BD390200-C258-4F54-B043-7F68A89BF80F}"/>
          </ac:spMkLst>
        </pc:spChg>
        <pc:spChg chg="add del mod">
          <ac:chgData name="Nguyen, Mike (MU-Student)" userId="721ad6a0-91ab-4550-8696-1243c6e5dba3" providerId="ADAL" clId="{29DE512A-8C8F-442D-A3A0-85C1DF2F5581}" dt="2022-03-23T21:14:02.916" v="9851"/>
          <ac:spMkLst>
            <pc:docMk/>
            <pc:sldMk cId="4136581978" sldId="358"/>
            <ac:spMk id="111" creationId="{1526F433-2A06-4942-8B2D-DFD18A04F50C}"/>
          </ac:spMkLst>
        </pc:spChg>
        <pc:spChg chg="add del mod">
          <ac:chgData name="Nguyen, Mike (MU-Student)" userId="721ad6a0-91ab-4550-8696-1243c6e5dba3" providerId="ADAL" clId="{29DE512A-8C8F-442D-A3A0-85C1DF2F5581}" dt="2022-03-23T21:14:02.916" v="9851"/>
          <ac:spMkLst>
            <pc:docMk/>
            <pc:sldMk cId="4136581978" sldId="358"/>
            <ac:spMk id="112" creationId="{5BAE7468-3ECE-4B0B-A10E-C6FF18B71CDB}"/>
          </ac:spMkLst>
        </pc:spChg>
        <pc:spChg chg="add del mod">
          <ac:chgData name="Nguyen, Mike (MU-Student)" userId="721ad6a0-91ab-4550-8696-1243c6e5dba3" providerId="ADAL" clId="{29DE512A-8C8F-442D-A3A0-85C1DF2F5581}" dt="2022-03-23T21:14:02.916" v="9851"/>
          <ac:spMkLst>
            <pc:docMk/>
            <pc:sldMk cId="4136581978" sldId="358"/>
            <ac:spMk id="113" creationId="{B11E8940-0F17-4365-B9EB-78DCDDCD29E3}"/>
          </ac:spMkLst>
        </pc:spChg>
        <pc:spChg chg="add del mod">
          <ac:chgData name="Nguyen, Mike (MU-Student)" userId="721ad6a0-91ab-4550-8696-1243c6e5dba3" providerId="ADAL" clId="{29DE512A-8C8F-442D-A3A0-85C1DF2F5581}" dt="2022-03-23T21:14:02.916" v="9851"/>
          <ac:spMkLst>
            <pc:docMk/>
            <pc:sldMk cId="4136581978" sldId="358"/>
            <ac:spMk id="114" creationId="{00FC78CC-4413-41BA-B0E4-CDD614A61D1B}"/>
          </ac:spMkLst>
        </pc:spChg>
        <pc:spChg chg="add del mod">
          <ac:chgData name="Nguyen, Mike (MU-Student)" userId="721ad6a0-91ab-4550-8696-1243c6e5dba3" providerId="ADAL" clId="{29DE512A-8C8F-442D-A3A0-85C1DF2F5581}" dt="2022-03-23T21:14:02.916" v="9851"/>
          <ac:spMkLst>
            <pc:docMk/>
            <pc:sldMk cId="4136581978" sldId="358"/>
            <ac:spMk id="117" creationId="{D228AD72-C38C-42B3-9D58-8D09A3BE0F46}"/>
          </ac:spMkLst>
        </pc:spChg>
        <pc:spChg chg="add del mod">
          <ac:chgData name="Nguyen, Mike (MU-Student)" userId="721ad6a0-91ab-4550-8696-1243c6e5dba3" providerId="ADAL" clId="{29DE512A-8C8F-442D-A3A0-85C1DF2F5581}" dt="2022-03-23T21:14:02.916" v="9851"/>
          <ac:spMkLst>
            <pc:docMk/>
            <pc:sldMk cId="4136581978" sldId="358"/>
            <ac:spMk id="118" creationId="{6B9E8891-D2A8-41F8-A69D-EEFCA83816DC}"/>
          </ac:spMkLst>
        </pc:spChg>
        <pc:spChg chg="add del mod">
          <ac:chgData name="Nguyen, Mike (MU-Student)" userId="721ad6a0-91ab-4550-8696-1243c6e5dba3" providerId="ADAL" clId="{29DE512A-8C8F-442D-A3A0-85C1DF2F5581}" dt="2022-03-23T21:14:02.916" v="9851"/>
          <ac:spMkLst>
            <pc:docMk/>
            <pc:sldMk cId="4136581978" sldId="358"/>
            <ac:spMk id="119" creationId="{12E4A741-B92B-4A37-9419-3CBA5C54E22B}"/>
          </ac:spMkLst>
        </pc:spChg>
        <pc:spChg chg="add del mod">
          <ac:chgData name="Nguyen, Mike (MU-Student)" userId="721ad6a0-91ab-4550-8696-1243c6e5dba3" providerId="ADAL" clId="{29DE512A-8C8F-442D-A3A0-85C1DF2F5581}" dt="2022-03-23T21:14:34.563" v="9859" actId="478"/>
          <ac:spMkLst>
            <pc:docMk/>
            <pc:sldMk cId="4136581978" sldId="358"/>
            <ac:spMk id="123" creationId="{8ED1AFA0-D76F-43A4-97D3-8BD63BE5F326}"/>
          </ac:spMkLst>
        </pc:spChg>
        <pc:spChg chg="add del mod">
          <ac:chgData name="Nguyen, Mike (MU-Student)" userId="721ad6a0-91ab-4550-8696-1243c6e5dba3" providerId="ADAL" clId="{29DE512A-8C8F-442D-A3A0-85C1DF2F5581}" dt="2022-03-23T21:14:38.576" v="9862" actId="478"/>
          <ac:spMkLst>
            <pc:docMk/>
            <pc:sldMk cId="4136581978" sldId="358"/>
            <ac:spMk id="124" creationId="{FEE666F7-0352-4F78-957E-9810E7CAA241}"/>
          </ac:spMkLst>
        </pc:spChg>
        <pc:spChg chg="add del mod">
          <ac:chgData name="Nguyen, Mike (MU-Student)" userId="721ad6a0-91ab-4550-8696-1243c6e5dba3" providerId="ADAL" clId="{29DE512A-8C8F-442D-A3A0-85C1DF2F5581}" dt="2022-03-23T21:14:39.123" v="9863" actId="478"/>
          <ac:spMkLst>
            <pc:docMk/>
            <pc:sldMk cId="4136581978" sldId="358"/>
            <ac:spMk id="125" creationId="{E9E24DF1-D30B-44A6-BA42-A84AD6A1F242}"/>
          </ac:spMkLst>
        </pc:spChg>
        <pc:spChg chg="add del mod">
          <ac:chgData name="Nguyen, Mike (MU-Student)" userId="721ad6a0-91ab-4550-8696-1243c6e5dba3" providerId="ADAL" clId="{29DE512A-8C8F-442D-A3A0-85C1DF2F5581}" dt="2022-03-23T21:14:34.563" v="9859" actId="478"/>
          <ac:spMkLst>
            <pc:docMk/>
            <pc:sldMk cId="4136581978" sldId="358"/>
            <ac:spMk id="126" creationId="{3FE3C88A-CC91-4F5E-846C-BF697F0E0DE7}"/>
          </ac:spMkLst>
        </pc:spChg>
        <pc:spChg chg="add mod">
          <ac:chgData name="Nguyen, Mike (MU-Student)" userId="721ad6a0-91ab-4550-8696-1243c6e5dba3" providerId="ADAL" clId="{29DE512A-8C8F-442D-A3A0-85C1DF2F5581}" dt="2022-03-23T21:15:03.951" v="9871" actId="1076"/>
          <ac:spMkLst>
            <pc:docMk/>
            <pc:sldMk cId="4136581978" sldId="358"/>
            <ac:spMk id="134" creationId="{4F04698C-6503-4617-8B67-0C4BA52806BF}"/>
          </ac:spMkLst>
        </pc:spChg>
        <pc:spChg chg="add mod">
          <ac:chgData name="Nguyen, Mike (MU-Student)" userId="721ad6a0-91ab-4550-8696-1243c6e5dba3" providerId="ADAL" clId="{29DE512A-8C8F-442D-A3A0-85C1DF2F5581}" dt="2022-03-23T21:15:03.951" v="9871" actId="1076"/>
          <ac:spMkLst>
            <pc:docMk/>
            <pc:sldMk cId="4136581978" sldId="358"/>
            <ac:spMk id="135" creationId="{62760679-5E36-4459-BF61-383AACF44E77}"/>
          </ac:spMkLst>
        </pc:spChg>
        <pc:spChg chg="add mod">
          <ac:chgData name="Nguyen, Mike (MU-Student)" userId="721ad6a0-91ab-4550-8696-1243c6e5dba3" providerId="ADAL" clId="{29DE512A-8C8F-442D-A3A0-85C1DF2F5581}" dt="2022-03-23T21:15:03.951" v="9871" actId="1076"/>
          <ac:spMkLst>
            <pc:docMk/>
            <pc:sldMk cId="4136581978" sldId="358"/>
            <ac:spMk id="136" creationId="{ED16DF3F-1206-4AEB-B2F3-F7C2BCE72C5C}"/>
          </ac:spMkLst>
        </pc:spChg>
        <pc:spChg chg="add mod">
          <ac:chgData name="Nguyen, Mike (MU-Student)" userId="721ad6a0-91ab-4550-8696-1243c6e5dba3" providerId="ADAL" clId="{29DE512A-8C8F-442D-A3A0-85C1DF2F5581}" dt="2022-03-23T21:15:03.951" v="9871" actId="1076"/>
          <ac:spMkLst>
            <pc:docMk/>
            <pc:sldMk cId="4136581978" sldId="358"/>
            <ac:spMk id="137" creationId="{461E2D43-7CAC-47D0-9D0D-5F53674B8C97}"/>
          </ac:spMkLst>
        </pc:spChg>
        <pc:spChg chg="add mod">
          <ac:chgData name="Nguyen, Mike (MU-Student)" userId="721ad6a0-91ab-4550-8696-1243c6e5dba3" providerId="ADAL" clId="{29DE512A-8C8F-442D-A3A0-85C1DF2F5581}" dt="2022-03-23T21:15:03.951" v="9871" actId="1076"/>
          <ac:spMkLst>
            <pc:docMk/>
            <pc:sldMk cId="4136581978" sldId="358"/>
            <ac:spMk id="140" creationId="{294ECF0A-5C52-4F72-99C5-409F2FBC4B56}"/>
          </ac:spMkLst>
        </pc:spChg>
        <pc:spChg chg="add mod">
          <ac:chgData name="Nguyen, Mike (MU-Student)" userId="721ad6a0-91ab-4550-8696-1243c6e5dba3" providerId="ADAL" clId="{29DE512A-8C8F-442D-A3A0-85C1DF2F5581}" dt="2022-03-23T21:15:03.951" v="9871" actId="1076"/>
          <ac:spMkLst>
            <pc:docMk/>
            <pc:sldMk cId="4136581978" sldId="358"/>
            <ac:spMk id="141" creationId="{2911A717-F689-469C-8B08-49FA2347FAA1}"/>
          </ac:spMkLst>
        </pc:spChg>
        <pc:spChg chg="add mod">
          <ac:chgData name="Nguyen, Mike (MU-Student)" userId="721ad6a0-91ab-4550-8696-1243c6e5dba3" providerId="ADAL" clId="{29DE512A-8C8F-442D-A3A0-85C1DF2F5581}" dt="2022-03-23T21:15:03.951" v="9871" actId="1076"/>
          <ac:spMkLst>
            <pc:docMk/>
            <pc:sldMk cId="4136581978" sldId="358"/>
            <ac:spMk id="142" creationId="{3303ADDE-75ED-4F3C-AC15-F11FAD750723}"/>
          </ac:spMkLst>
        </pc:spChg>
        <pc:grpChg chg="add del">
          <ac:chgData name="Nguyen, Mike (MU-Student)" userId="721ad6a0-91ab-4550-8696-1243c6e5dba3" providerId="ADAL" clId="{29DE512A-8C8F-442D-A3A0-85C1DF2F5581}" dt="2022-03-23T20:54:47.056" v="7867" actId="26606"/>
          <ac:grpSpMkLst>
            <pc:docMk/>
            <pc:sldMk cId="4136581978" sldId="358"/>
            <ac:grpSpMk id="22" creationId="{383C2651-AE0C-4AE4-8725-E2F9414FE219}"/>
          </ac:grpSpMkLst>
        </pc:grpChg>
        <pc:grpChg chg="add del">
          <ac:chgData name="Nguyen, Mike (MU-Student)" userId="721ad6a0-91ab-4550-8696-1243c6e5dba3" providerId="ADAL" clId="{29DE512A-8C8F-442D-A3A0-85C1DF2F5581}" dt="2022-03-23T20:54:47.056" v="7867" actId="26606"/>
          <ac:grpSpMkLst>
            <pc:docMk/>
            <pc:sldMk cId="4136581978" sldId="358"/>
            <ac:grpSpMk id="28" creationId="{E9B930FD-8671-4C4C-ADCF-73AC1D0CD417}"/>
          </ac:grpSpMkLst>
        </pc:grpChg>
        <pc:graphicFrameChg chg="add del mod">
          <ac:chgData name="Nguyen, Mike (MU-Student)" userId="721ad6a0-91ab-4550-8696-1243c6e5dba3" providerId="ADAL" clId="{29DE512A-8C8F-442D-A3A0-85C1DF2F5581}" dt="2022-03-23T20:56:48.435" v="8073"/>
          <ac:graphicFrameMkLst>
            <pc:docMk/>
            <pc:sldMk cId="4136581978" sldId="358"/>
            <ac:graphicFrameMk id="41" creationId="{9E65A984-9F94-42B7-9B64-55895AF47EAB}"/>
          </ac:graphicFrameMkLst>
        </pc:graphicFrameChg>
        <pc:graphicFrameChg chg="add del mod">
          <ac:chgData name="Nguyen, Mike (MU-Student)" userId="721ad6a0-91ab-4550-8696-1243c6e5dba3" providerId="ADAL" clId="{29DE512A-8C8F-442D-A3A0-85C1DF2F5581}" dt="2022-03-23T20:56:55.852" v="8075"/>
          <ac:graphicFrameMkLst>
            <pc:docMk/>
            <pc:sldMk cId="4136581978" sldId="358"/>
            <ac:graphicFrameMk id="52" creationId="{B8643079-7ED1-4E43-93B5-3FB35702B093}"/>
          </ac:graphicFrameMkLst>
        </pc:graphicFrameChg>
        <pc:graphicFrameChg chg="add del mod">
          <ac:chgData name="Nguyen, Mike (MU-Student)" userId="721ad6a0-91ab-4550-8696-1243c6e5dba3" providerId="ADAL" clId="{29DE512A-8C8F-442D-A3A0-85C1DF2F5581}" dt="2022-03-23T20:57:21.395" v="8079"/>
          <ac:graphicFrameMkLst>
            <pc:docMk/>
            <pc:sldMk cId="4136581978" sldId="358"/>
            <ac:graphicFrameMk id="66" creationId="{CDFC1297-87A1-4102-9DC0-47903CCCDA8E}"/>
          </ac:graphicFrameMkLst>
        </pc:graphicFrameChg>
        <pc:graphicFrameChg chg="add del mod">
          <ac:chgData name="Nguyen, Mike (MU-Student)" userId="721ad6a0-91ab-4550-8696-1243c6e5dba3" providerId="ADAL" clId="{29DE512A-8C8F-442D-A3A0-85C1DF2F5581}" dt="2022-03-23T20:57:32.708" v="8083"/>
          <ac:graphicFrameMkLst>
            <pc:docMk/>
            <pc:sldMk cId="4136581978" sldId="358"/>
            <ac:graphicFrameMk id="77" creationId="{9760E5D8-2477-402C-853A-746A1736D80F}"/>
          </ac:graphicFrameMkLst>
        </pc:graphicFrameChg>
        <pc:graphicFrameChg chg="add del mod">
          <ac:chgData name="Nguyen, Mike (MU-Student)" userId="721ad6a0-91ab-4550-8696-1243c6e5dba3" providerId="ADAL" clId="{29DE512A-8C8F-442D-A3A0-85C1DF2F5581}" dt="2022-03-23T21:13:56.645" v="9849"/>
          <ac:graphicFrameMkLst>
            <pc:docMk/>
            <pc:sldMk cId="4136581978" sldId="358"/>
            <ac:graphicFrameMk id="104" creationId="{86D9DD87-1539-45E1-A30B-0BB6D8A9D889}"/>
          </ac:graphicFrameMkLst>
        </pc:graphicFrameChg>
        <pc:graphicFrameChg chg="add del mod">
          <ac:chgData name="Nguyen, Mike (MU-Student)" userId="721ad6a0-91ab-4550-8696-1243c6e5dba3" providerId="ADAL" clId="{29DE512A-8C8F-442D-A3A0-85C1DF2F5581}" dt="2022-03-23T21:14:02.916" v="9851"/>
          <ac:graphicFrameMkLst>
            <pc:docMk/>
            <pc:sldMk cId="4136581978" sldId="358"/>
            <ac:graphicFrameMk id="116" creationId="{9E7D6C2E-B1E7-4D48-892E-B30073874B46}"/>
          </ac:graphicFrameMkLst>
        </pc:graphicFrameChg>
        <pc:graphicFrameChg chg="add del mod">
          <ac:chgData name="Nguyen, Mike (MU-Student)" userId="721ad6a0-91ab-4550-8696-1243c6e5dba3" providerId="ADAL" clId="{29DE512A-8C8F-442D-A3A0-85C1DF2F5581}" dt="2022-03-23T21:14:40.674" v="9865" actId="478"/>
          <ac:graphicFrameMkLst>
            <pc:docMk/>
            <pc:sldMk cId="4136581978" sldId="358"/>
            <ac:graphicFrameMk id="130" creationId="{072BF599-9065-4B8C-A140-205F762637BC}"/>
          </ac:graphicFrameMkLst>
        </pc:graphicFrameChg>
        <pc:graphicFrameChg chg="add mod">
          <ac:chgData name="Nguyen, Mike (MU-Student)" userId="721ad6a0-91ab-4550-8696-1243c6e5dba3" providerId="ADAL" clId="{29DE512A-8C8F-442D-A3A0-85C1DF2F5581}" dt="2022-03-23T21:15:03.951" v="9871" actId="1076"/>
          <ac:graphicFrameMkLst>
            <pc:docMk/>
            <pc:sldMk cId="4136581978" sldId="358"/>
            <ac:graphicFrameMk id="139" creationId="{18A5DFD5-5747-4AFB-843F-5C8975ACA01E}"/>
          </ac:graphicFrameMkLst>
        </pc:graphicFrameChg>
        <pc:picChg chg="add del mod ord">
          <ac:chgData name="Nguyen, Mike (MU-Student)" userId="721ad6a0-91ab-4550-8696-1243c6e5dba3" providerId="ADAL" clId="{29DE512A-8C8F-442D-A3A0-85C1DF2F5581}" dt="2022-03-23T20:56:33.955" v="8071" actId="478"/>
          <ac:picMkLst>
            <pc:docMk/>
            <pc:sldMk cId="4136581978" sldId="358"/>
            <ac:picMk id="7" creationId="{D054D3A2-F50E-4D4D-99FB-25CA4CF897A0}"/>
          </ac:picMkLst>
        </pc:picChg>
        <pc:picChg chg="add del mod ord">
          <ac:chgData name="Nguyen, Mike (MU-Student)" userId="721ad6a0-91ab-4550-8696-1243c6e5dba3" providerId="ADAL" clId="{29DE512A-8C8F-442D-A3A0-85C1DF2F5581}" dt="2022-03-23T21:13:38.121" v="9845" actId="478"/>
          <ac:picMkLst>
            <pc:docMk/>
            <pc:sldMk cId="4136581978" sldId="358"/>
            <ac:picMk id="8" creationId="{41AF51BF-669D-446A-8DED-B218EC1BF09A}"/>
          </ac:picMkLst>
        </pc:picChg>
        <pc:cxnChg chg="add del">
          <ac:chgData name="Nguyen, Mike (MU-Student)" userId="721ad6a0-91ab-4550-8696-1243c6e5dba3" providerId="ADAL" clId="{29DE512A-8C8F-442D-A3A0-85C1DF2F5581}" dt="2022-03-23T20:54:49.763" v="7869" actId="26606"/>
          <ac:cxnSpMkLst>
            <pc:docMk/>
            <pc:sldMk cId="4136581978" sldId="358"/>
            <ac:cxnSpMk id="30" creationId="{D2E961F1-4A28-4A5F-BBD4-6E400E5E6C75}"/>
          </ac:cxnSpMkLst>
        </pc:cxnChg>
        <pc:cxnChg chg="add del">
          <ac:chgData name="Nguyen, Mike (MU-Student)" userId="721ad6a0-91ab-4550-8696-1243c6e5dba3" providerId="ADAL" clId="{29DE512A-8C8F-442D-A3A0-85C1DF2F5581}" dt="2022-03-23T20:54:49.763" v="7869" actId="26606"/>
          <ac:cxnSpMkLst>
            <pc:docMk/>
            <pc:sldMk cId="4136581978" sldId="358"/>
            <ac:cxnSpMk id="32" creationId="{A82415D3-DDE5-4D63-8CB3-23A5EC581B27}"/>
          </ac:cxnSpMkLst>
        </pc:cxnChg>
        <pc:cxnChg chg="add del">
          <ac:chgData name="Nguyen, Mike (MU-Student)" userId="721ad6a0-91ab-4550-8696-1243c6e5dba3" providerId="ADAL" clId="{29DE512A-8C8F-442D-A3A0-85C1DF2F5581}" dt="2022-03-23T20:54:49.763" v="7869" actId="26606"/>
          <ac:cxnSpMkLst>
            <pc:docMk/>
            <pc:sldMk cId="4136581978" sldId="358"/>
            <ac:cxnSpMk id="33" creationId="{AD7193FB-6AE6-4B3B-8F89-56B55DD63B4D}"/>
          </ac:cxnSpMkLst>
        </pc:cxnChg>
        <pc:cxnChg chg="add del mod">
          <ac:chgData name="Nguyen, Mike (MU-Student)" userId="721ad6a0-91ab-4550-8696-1243c6e5dba3" providerId="ADAL" clId="{29DE512A-8C8F-442D-A3A0-85C1DF2F5581}" dt="2022-03-23T20:56:48.435" v="8073"/>
          <ac:cxnSpMkLst>
            <pc:docMk/>
            <pc:sldMk cId="4136581978" sldId="358"/>
            <ac:cxnSpMk id="38" creationId="{0FA5BC5E-FB66-49DE-AA06-3ADA2B993DD8}"/>
          </ac:cxnSpMkLst>
        </pc:cxnChg>
        <pc:cxnChg chg="add del mod">
          <ac:chgData name="Nguyen, Mike (MU-Student)" userId="721ad6a0-91ab-4550-8696-1243c6e5dba3" providerId="ADAL" clId="{29DE512A-8C8F-442D-A3A0-85C1DF2F5581}" dt="2022-03-23T20:56:48.435" v="8073"/>
          <ac:cxnSpMkLst>
            <pc:docMk/>
            <pc:sldMk cId="4136581978" sldId="358"/>
            <ac:cxnSpMk id="39" creationId="{42396AD5-A106-458B-B4EE-043DC9C8CDA0}"/>
          </ac:cxnSpMkLst>
        </pc:cxnChg>
        <pc:cxnChg chg="add del mod">
          <ac:chgData name="Nguyen, Mike (MU-Student)" userId="721ad6a0-91ab-4550-8696-1243c6e5dba3" providerId="ADAL" clId="{29DE512A-8C8F-442D-A3A0-85C1DF2F5581}" dt="2022-03-23T20:56:48.435" v="8073"/>
          <ac:cxnSpMkLst>
            <pc:docMk/>
            <pc:sldMk cId="4136581978" sldId="358"/>
            <ac:cxnSpMk id="40" creationId="{71F8DDFB-2E64-4227-8DE8-92874C462AEA}"/>
          </ac:cxnSpMkLst>
        </pc:cxnChg>
        <pc:cxnChg chg="add del mod">
          <ac:chgData name="Nguyen, Mike (MU-Student)" userId="721ad6a0-91ab-4550-8696-1243c6e5dba3" providerId="ADAL" clId="{29DE512A-8C8F-442D-A3A0-85C1DF2F5581}" dt="2022-03-23T20:56:48.435" v="8073"/>
          <ac:cxnSpMkLst>
            <pc:docMk/>
            <pc:sldMk cId="4136581978" sldId="358"/>
            <ac:cxnSpMk id="45" creationId="{45A7E025-2DD2-4779-B899-58AE3DAE2988}"/>
          </ac:cxnSpMkLst>
        </pc:cxnChg>
        <pc:cxnChg chg="add del mod">
          <ac:chgData name="Nguyen, Mike (MU-Student)" userId="721ad6a0-91ab-4550-8696-1243c6e5dba3" providerId="ADAL" clId="{29DE512A-8C8F-442D-A3A0-85C1DF2F5581}" dt="2022-03-23T20:56:48.435" v="8073"/>
          <ac:cxnSpMkLst>
            <pc:docMk/>
            <pc:sldMk cId="4136581978" sldId="358"/>
            <ac:cxnSpMk id="46" creationId="{33735C02-E5D1-48B7-91BB-A52A4C65AB44}"/>
          </ac:cxnSpMkLst>
        </pc:cxnChg>
        <pc:cxnChg chg="add del mod">
          <ac:chgData name="Nguyen, Mike (MU-Student)" userId="721ad6a0-91ab-4550-8696-1243c6e5dba3" providerId="ADAL" clId="{29DE512A-8C8F-442D-A3A0-85C1DF2F5581}" dt="2022-03-23T20:56:48.435" v="8073"/>
          <ac:cxnSpMkLst>
            <pc:docMk/>
            <pc:sldMk cId="4136581978" sldId="358"/>
            <ac:cxnSpMk id="47" creationId="{D8EC569B-2D4C-4064-97F7-D48F89E2939A}"/>
          </ac:cxnSpMkLst>
        </pc:cxnChg>
        <pc:cxnChg chg="add del mod">
          <ac:chgData name="Nguyen, Mike (MU-Student)" userId="721ad6a0-91ab-4550-8696-1243c6e5dba3" providerId="ADAL" clId="{29DE512A-8C8F-442D-A3A0-85C1DF2F5581}" dt="2022-03-23T20:56:55.852" v="8075"/>
          <ac:cxnSpMkLst>
            <pc:docMk/>
            <pc:sldMk cId="4136581978" sldId="358"/>
            <ac:cxnSpMk id="56" creationId="{F1B5C658-E540-4A3B-9479-889FFA02B2CA}"/>
          </ac:cxnSpMkLst>
        </pc:cxnChg>
        <pc:cxnChg chg="add del mod">
          <ac:chgData name="Nguyen, Mike (MU-Student)" userId="721ad6a0-91ab-4550-8696-1243c6e5dba3" providerId="ADAL" clId="{29DE512A-8C8F-442D-A3A0-85C1DF2F5581}" dt="2022-03-23T20:56:55.852" v="8075"/>
          <ac:cxnSpMkLst>
            <pc:docMk/>
            <pc:sldMk cId="4136581978" sldId="358"/>
            <ac:cxnSpMk id="57" creationId="{DF950241-E5EA-456B-9F61-B90C56C7D8A0}"/>
          </ac:cxnSpMkLst>
        </pc:cxnChg>
        <pc:cxnChg chg="add del mod">
          <ac:chgData name="Nguyen, Mike (MU-Student)" userId="721ad6a0-91ab-4550-8696-1243c6e5dba3" providerId="ADAL" clId="{29DE512A-8C8F-442D-A3A0-85C1DF2F5581}" dt="2022-03-23T20:56:55.852" v="8075"/>
          <ac:cxnSpMkLst>
            <pc:docMk/>
            <pc:sldMk cId="4136581978" sldId="358"/>
            <ac:cxnSpMk id="58" creationId="{1AE6B7C6-064C-4978-9358-8D2432EC9CC8}"/>
          </ac:cxnSpMkLst>
        </pc:cxnChg>
        <pc:cxnChg chg="add del mod">
          <ac:chgData name="Nguyen, Mike (MU-Student)" userId="721ad6a0-91ab-4550-8696-1243c6e5dba3" providerId="ADAL" clId="{29DE512A-8C8F-442D-A3A0-85C1DF2F5581}" dt="2022-03-23T20:57:21.395" v="8079"/>
          <ac:cxnSpMkLst>
            <pc:docMk/>
            <pc:sldMk cId="4136581978" sldId="358"/>
            <ac:cxnSpMk id="63" creationId="{E6AC9B0A-A736-4FF1-B5BE-975DE77048BC}"/>
          </ac:cxnSpMkLst>
        </pc:cxnChg>
        <pc:cxnChg chg="add del mod">
          <ac:chgData name="Nguyen, Mike (MU-Student)" userId="721ad6a0-91ab-4550-8696-1243c6e5dba3" providerId="ADAL" clId="{29DE512A-8C8F-442D-A3A0-85C1DF2F5581}" dt="2022-03-23T20:57:21.395" v="8079"/>
          <ac:cxnSpMkLst>
            <pc:docMk/>
            <pc:sldMk cId="4136581978" sldId="358"/>
            <ac:cxnSpMk id="64" creationId="{BE89E9B2-A6CB-442A-A9C2-B12DE0092E90}"/>
          </ac:cxnSpMkLst>
        </pc:cxnChg>
        <pc:cxnChg chg="add del mod">
          <ac:chgData name="Nguyen, Mike (MU-Student)" userId="721ad6a0-91ab-4550-8696-1243c6e5dba3" providerId="ADAL" clId="{29DE512A-8C8F-442D-A3A0-85C1DF2F5581}" dt="2022-03-23T20:57:21.395" v="8079"/>
          <ac:cxnSpMkLst>
            <pc:docMk/>
            <pc:sldMk cId="4136581978" sldId="358"/>
            <ac:cxnSpMk id="65" creationId="{A0E657A5-3E88-4FC3-987B-5EB8A5181A35}"/>
          </ac:cxnSpMkLst>
        </pc:cxnChg>
        <pc:cxnChg chg="add del mod">
          <ac:chgData name="Nguyen, Mike (MU-Student)" userId="721ad6a0-91ab-4550-8696-1243c6e5dba3" providerId="ADAL" clId="{29DE512A-8C8F-442D-A3A0-85C1DF2F5581}" dt="2022-03-23T20:57:32.708" v="8083"/>
          <ac:cxnSpMkLst>
            <pc:docMk/>
            <pc:sldMk cId="4136581978" sldId="358"/>
            <ac:cxnSpMk id="74" creationId="{D1AC70C5-89AF-450B-8D86-505CFF445FDE}"/>
          </ac:cxnSpMkLst>
        </pc:cxnChg>
        <pc:cxnChg chg="add del mod">
          <ac:chgData name="Nguyen, Mike (MU-Student)" userId="721ad6a0-91ab-4550-8696-1243c6e5dba3" providerId="ADAL" clId="{29DE512A-8C8F-442D-A3A0-85C1DF2F5581}" dt="2022-03-23T20:57:32.708" v="8083"/>
          <ac:cxnSpMkLst>
            <pc:docMk/>
            <pc:sldMk cId="4136581978" sldId="358"/>
            <ac:cxnSpMk id="75" creationId="{B608632E-F264-41B1-A9CD-BA768A494338}"/>
          </ac:cxnSpMkLst>
        </pc:cxnChg>
        <pc:cxnChg chg="add del mod">
          <ac:chgData name="Nguyen, Mike (MU-Student)" userId="721ad6a0-91ab-4550-8696-1243c6e5dba3" providerId="ADAL" clId="{29DE512A-8C8F-442D-A3A0-85C1DF2F5581}" dt="2022-03-23T20:57:32.708" v="8083"/>
          <ac:cxnSpMkLst>
            <pc:docMk/>
            <pc:sldMk cId="4136581978" sldId="358"/>
            <ac:cxnSpMk id="76" creationId="{8A9A0EF5-AE56-4A70-B13E-0CA2DFA7F063}"/>
          </ac:cxnSpMkLst>
        </pc:cxnChg>
        <pc:cxnChg chg="add del mod">
          <ac:chgData name="Nguyen, Mike (MU-Student)" userId="721ad6a0-91ab-4550-8696-1243c6e5dba3" providerId="ADAL" clId="{29DE512A-8C8F-442D-A3A0-85C1DF2F5581}" dt="2022-03-23T20:57:32.708" v="8083"/>
          <ac:cxnSpMkLst>
            <pc:docMk/>
            <pc:sldMk cId="4136581978" sldId="358"/>
            <ac:cxnSpMk id="81" creationId="{DF7E00CF-33BE-4E14-976F-636CF4BE8526}"/>
          </ac:cxnSpMkLst>
        </pc:cxnChg>
        <pc:cxnChg chg="add del mod">
          <ac:chgData name="Nguyen, Mike (MU-Student)" userId="721ad6a0-91ab-4550-8696-1243c6e5dba3" providerId="ADAL" clId="{29DE512A-8C8F-442D-A3A0-85C1DF2F5581}" dt="2022-03-23T20:57:32.708" v="8083"/>
          <ac:cxnSpMkLst>
            <pc:docMk/>
            <pc:sldMk cId="4136581978" sldId="358"/>
            <ac:cxnSpMk id="82" creationId="{E2B47A65-49D6-40B7-90AE-FCF15253FC6C}"/>
          </ac:cxnSpMkLst>
        </pc:cxnChg>
        <pc:cxnChg chg="add del mod">
          <ac:chgData name="Nguyen, Mike (MU-Student)" userId="721ad6a0-91ab-4550-8696-1243c6e5dba3" providerId="ADAL" clId="{29DE512A-8C8F-442D-A3A0-85C1DF2F5581}" dt="2022-03-23T20:57:32.708" v="8083"/>
          <ac:cxnSpMkLst>
            <pc:docMk/>
            <pc:sldMk cId="4136581978" sldId="358"/>
            <ac:cxnSpMk id="83" creationId="{D878134D-A9B7-47C8-862C-9B1223D126BA}"/>
          </ac:cxnSpMkLst>
        </pc:cxnChg>
        <pc:cxnChg chg="add del mod">
          <ac:chgData name="Nguyen, Mike (MU-Student)" userId="721ad6a0-91ab-4550-8696-1243c6e5dba3" providerId="ADAL" clId="{29DE512A-8C8F-442D-A3A0-85C1DF2F5581}" dt="2022-03-23T21:13:48.472" v="9847"/>
          <ac:cxnSpMkLst>
            <pc:docMk/>
            <pc:sldMk cId="4136581978" sldId="358"/>
            <ac:cxnSpMk id="90" creationId="{16D4ACDF-52B0-48FA-A021-37E12CA30D90}"/>
          </ac:cxnSpMkLst>
        </pc:cxnChg>
        <pc:cxnChg chg="add del mod">
          <ac:chgData name="Nguyen, Mike (MU-Student)" userId="721ad6a0-91ab-4550-8696-1243c6e5dba3" providerId="ADAL" clId="{29DE512A-8C8F-442D-A3A0-85C1DF2F5581}" dt="2022-03-23T21:13:48.472" v="9847"/>
          <ac:cxnSpMkLst>
            <pc:docMk/>
            <pc:sldMk cId="4136581978" sldId="358"/>
            <ac:cxnSpMk id="91" creationId="{FA5D7AF0-63F3-4559-A22F-5AA6C97FF86E}"/>
          </ac:cxnSpMkLst>
        </pc:cxnChg>
        <pc:cxnChg chg="add del mod">
          <ac:chgData name="Nguyen, Mike (MU-Student)" userId="721ad6a0-91ab-4550-8696-1243c6e5dba3" providerId="ADAL" clId="{29DE512A-8C8F-442D-A3A0-85C1DF2F5581}" dt="2022-03-23T21:13:48.472" v="9847"/>
          <ac:cxnSpMkLst>
            <pc:docMk/>
            <pc:sldMk cId="4136581978" sldId="358"/>
            <ac:cxnSpMk id="95" creationId="{E6308F87-403E-4962-9FCD-95B766C10455}"/>
          </ac:cxnSpMkLst>
        </pc:cxnChg>
        <pc:cxnChg chg="add del mod">
          <ac:chgData name="Nguyen, Mike (MU-Student)" userId="721ad6a0-91ab-4550-8696-1243c6e5dba3" providerId="ADAL" clId="{29DE512A-8C8F-442D-A3A0-85C1DF2F5581}" dt="2022-03-23T21:13:48.472" v="9847"/>
          <ac:cxnSpMkLst>
            <pc:docMk/>
            <pc:sldMk cId="4136581978" sldId="358"/>
            <ac:cxnSpMk id="96" creationId="{0D95E07E-7DF1-42C3-91DD-4AB60C3F5F9F}"/>
          </ac:cxnSpMkLst>
        </pc:cxnChg>
        <pc:cxnChg chg="add del mod">
          <ac:chgData name="Nguyen, Mike (MU-Student)" userId="721ad6a0-91ab-4550-8696-1243c6e5dba3" providerId="ADAL" clId="{29DE512A-8C8F-442D-A3A0-85C1DF2F5581}" dt="2022-03-23T21:13:48.472" v="9847"/>
          <ac:cxnSpMkLst>
            <pc:docMk/>
            <pc:sldMk cId="4136581978" sldId="358"/>
            <ac:cxnSpMk id="97" creationId="{13E93521-B465-4D00-BEEF-42C9A3E713C9}"/>
          </ac:cxnSpMkLst>
        </pc:cxnChg>
        <pc:cxnChg chg="add del mod">
          <ac:chgData name="Nguyen, Mike (MU-Student)" userId="721ad6a0-91ab-4550-8696-1243c6e5dba3" providerId="ADAL" clId="{29DE512A-8C8F-442D-A3A0-85C1DF2F5581}" dt="2022-03-23T21:13:56.645" v="9849"/>
          <ac:cxnSpMkLst>
            <pc:docMk/>
            <pc:sldMk cId="4136581978" sldId="358"/>
            <ac:cxnSpMk id="101" creationId="{8617A269-C075-49AC-BC55-86CF92525240}"/>
          </ac:cxnSpMkLst>
        </pc:cxnChg>
        <pc:cxnChg chg="add del mod">
          <ac:chgData name="Nguyen, Mike (MU-Student)" userId="721ad6a0-91ab-4550-8696-1243c6e5dba3" providerId="ADAL" clId="{29DE512A-8C8F-442D-A3A0-85C1DF2F5581}" dt="2022-03-23T21:13:56.645" v="9849"/>
          <ac:cxnSpMkLst>
            <pc:docMk/>
            <pc:sldMk cId="4136581978" sldId="358"/>
            <ac:cxnSpMk id="102" creationId="{698B7FF5-01C4-4678-97F2-D19306A08317}"/>
          </ac:cxnSpMkLst>
        </pc:cxnChg>
        <pc:cxnChg chg="add del mod">
          <ac:chgData name="Nguyen, Mike (MU-Student)" userId="721ad6a0-91ab-4550-8696-1243c6e5dba3" providerId="ADAL" clId="{29DE512A-8C8F-442D-A3A0-85C1DF2F5581}" dt="2022-03-23T21:13:56.645" v="9849"/>
          <ac:cxnSpMkLst>
            <pc:docMk/>
            <pc:sldMk cId="4136581978" sldId="358"/>
            <ac:cxnSpMk id="103" creationId="{F88DFAE0-747A-4F42-B4E0-B56345FE0A76}"/>
          </ac:cxnSpMkLst>
        </pc:cxnChg>
        <pc:cxnChg chg="add del mod">
          <ac:chgData name="Nguyen, Mike (MU-Student)" userId="721ad6a0-91ab-4550-8696-1243c6e5dba3" providerId="ADAL" clId="{29DE512A-8C8F-442D-A3A0-85C1DF2F5581}" dt="2022-03-23T21:13:56.645" v="9849"/>
          <ac:cxnSpMkLst>
            <pc:docMk/>
            <pc:sldMk cId="4136581978" sldId="358"/>
            <ac:cxnSpMk id="108" creationId="{A72873FF-BD7A-4092-96F7-9D56E8DDD50C}"/>
          </ac:cxnSpMkLst>
        </pc:cxnChg>
        <pc:cxnChg chg="add del mod">
          <ac:chgData name="Nguyen, Mike (MU-Student)" userId="721ad6a0-91ab-4550-8696-1243c6e5dba3" providerId="ADAL" clId="{29DE512A-8C8F-442D-A3A0-85C1DF2F5581}" dt="2022-03-23T21:13:56.645" v="9849"/>
          <ac:cxnSpMkLst>
            <pc:docMk/>
            <pc:sldMk cId="4136581978" sldId="358"/>
            <ac:cxnSpMk id="109" creationId="{423C16FA-48A2-44B6-97DB-58ECD3D8D556}"/>
          </ac:cxnSpMkLst>
        </pc:cxnChg>
        <pc:cxnChg chg="add del mod">
          <ac:chgData name="Nguyen, Mike (MU-Student)" userId="721ad6a0-91ab-4550-8696-1243c6e5dba3" providerId="ADAL" clId="{29DE512A-8C8F-442D-A3A0-85C1DF2F5581}" dt="2022-03-23T21:13:56.645" v="9849"/>
          <ac:cxnSpMkLst>
            <pc:docMk/>
            <pc:sldMk cId="4136581978" sldId="358"/>
            <ac:cxnSpMk id="110" creationId="{CCDD1D80-4858-42C2-ABA8-90DDD60033C3}"/>
          </ac:cxnSpMkLst>
        </pc:cxnChg>
        <pc:cxnChg chg="add del mod">
          <ac:chgData name="Nguyen, Mike (MU-Student)" userId="721ad6a0-91ab-4550-8696-1243c6e5dba3" providerId="ADAL" clId="{29DE512A-8C8F-442D-A3A0-85C1DF2F5581}" dt="2022-03-23T21:14:02.916" v="9851"/>
          <ac:cxnSpMkLst>
            <pc:docMk/>
            <pc:sldMk cId="4136581978" sldId="358"/>
            <ac:cxnSpMk id="115" creationId="{DF4320FB-CA4D-4EAF-9AA1-323B4992CED4}"/>
          </ac:cxnSpMkLst>
        </pc:cxnChg>
        <pc:cxnChg chg="add del mod">
          <ac:chgData name="Nguyen, Mike (MU-Student)" userId="721ad6a0-91ab-4550-8696-1243c6e5dba3" providerId="ADAL" clId="{29DE512A-8C8F-442D-A3A0-85C1DF2F5581}" dt="2022-03-23T21:14:02.916" v="9851"/>
          <ac:cxnSpMkLst>
            <pc:docMk/>
            <pc:sldMk cId="4136581978" sldId="358"/>
            <ac:cxnSpMk id="120" creationId="{547CE822-8237-440B-9E81-08F70897802A}"/>
          </ac:cxnSpMkLst>
        </pc:cxnChg>
        <pc:cxnChg chg="add del mod">
          <ac:chgData name="Nguyen, Mike (MU-Student)" userId="721ad6a0-91ab-4550-8696-1243c6e5dba3" providerId="ADAL" clId="{29DE512A-8C8F-442D-A3A0-85C1DF2F5581}" dt="2022-03-23T21:14:02.916" v="9851"/>
          <ac:cxnSpMkLst>
            <pc:docMk/>
            <pc:sldMk cId="4136581978" sldId="358"/>
            <ac:cxnSpMk id="121" creationId="{ADCBBB34-DF02-41BA-AF80-285ECC47A808}"/>
          </ac:cxnSpMkLst>
        </pc:cxnChg>
        <pc:cxnChg chg="add del mod">
          <ac:chgData name="Nguyen, Mike (MU-Student)" userId="721ad6a0-91ab-4550-8696-1243c6e5dba3" providerId="ADAL" clId="{29DE512A-8C8F-442D-A3A0-85C1DF2F5581}" dt="2022-03-23T21:14:02.916" v="9851"/>
          <ac:cxnSpMkLst>
            <pc:docMk/>
            <pc:sldMk cId="4136581978" sldId="358"/>
            <ac:cxnSpMk id="122" creationId="{6A0D0E90-5FEF-4986-88A3-2850AEBB0902}"/>
          </ac:cxnSpMkLst>
        </pc:cxnChg>
        <pc:cxnChg chg="add del mod">
          <ac:chgData name="Nguyen, Mike (MU-Student)" userId="721ad6a0-91ab-4550-8696-1243c6e5dba3" providerId="ADAL" clId="{29DE512A-8C8F-442D-A3A0-85C1DF2F5581}" dt="2022-03-23T21:14:38.201" v="9861" actId="478"/>
          <ac:cxnSpMkLst>
            <pc:docMk/>
            <pc:sldMk cId="4136581978" sldId="358"/>
            <ac:cxnSpMk id="127" creationId="{7210585E-9A19-4486-8E7F-75402D3DE41D}"/>
          </ac:cxnSpMkLst>
        </pc:cxnChg>
        <pc:cxnChg chg="add del mod">
          <ac:chgData name="Nguyen, Mike (MU-Student)" userId="721ad6a0-91ab-4550-8696-1243c6e5dba3" providerId="ADAL" clId="{29DE512A-8C8F-442D-A3A0-85C1DF2F5581}" dt="2022-03-23T21:14:34.563" v="9859" actId="478"/>
          <ac:cxnSpMkLst>
            <pc:docMk/>
            <pc:sldMk cId="4136581978" sldId="358"/>
            <ac:cxnSpMk id="128" creationId="{8BCFB69A-2B22-4392-B26D-9D13D2C22CA9}"/>
          </ac:cxnSpMkLst>
        </pc:cxnChg>
        <pc:cxnChg chg="add del mod">
          <ac:chgData name="Nguyen, Mike (MU-Student)" userId="721ad6a0-91ab-4550-8696-1243c6e5dba3" providerId="ADAL" clId="{29DE512A-8C8F-442D-A3A0-85C1DF2F5581}" dt="2022-03-23T21:14:40.202" v="9864" actId="478"/>
          <ac:cxnSpMkLst>
            <pc:docMk/>
            <pc:sldMk cId="4136581978" sldId="358"/>
            <ac:cxnSpMk id="129" creationId="{0967EC4A-EB0D-47C0-AB63-F05213B1B161}"/>
          </ac:cxnSpMkLst>
        </pc:cxnChg>
        <pc:cxnChg chg="add del mod">
          <ac:chgData name="Nguyen, Mike (MU-Student)" userId="721ad6a0-91ab-4550-8696-1243c6e5dba3" providerId="ADAL" clId="{29DE512A-8C8F-442D-A3A0-85C1DF2F5581}" dt="2022-03-23T21:14:37.290" v="9860" actId="478"/>
          <ac:cxnSpMkLst>
            <pc:docMk/>
            <pc:sldMk cId="4136581978" sldId="358"/>
            <ac:cxnSpMk id="131" creationId="{B6543C42-5E35-4A2D-90A5-44033802FA06}"/>
          </ac:cxnSpMkLst>
        </pc:cxnChg>
        <pc:cxnChg chg="add del mod">
          <ac:chgData name="Nguyen, Mike (MU-Student)" userId="721ad6a0-91ab-4550-8696-1243c6e5dba3" providerId="ADAL" clId="{29DE512A-8C8F-442D-A3A0-85C1DF2F5581}" dt="2022-03-23T21:14:37.290" v="9860" actId="478"/>
          <ac:cxnSpMkLst>
            <pc:docMk/>
            <pc:sldMk cId="4136581978" sldId="358"/>
            <ac:cxnSpMk id="132" creationId="{F44843B1-5A23-4477-AEA0-7F98DD229331}"/>
          </ac:cxnSpMkLst>
        </pc:cxnChg>
        <pc:cxnChg chg="add del mod">
          <ac:chgData name="Nguyen, Mike (MU-Student)" userId="721ad6a0-91ab-4550-8696-1243c6e5dba3" providerId="ADAL" clId="{29DE512A-8C8F-442D-A3A0-85C1DF2F5581}" dt="2022-03-23T21:14:34.563" v="9859" actId="478"/>
          <ac:cxnSpMkLst>
            <pc:docMk/>
            <pc:sldMk cId="4136581978" sldId="358"/>
            <ac:cxnSpMk id="133" creationId="{2BBF8E73-16CC-46B4-B0F9-6CCF2362C292}"/>
          </ac:cxnSpMkLst>
        </pc:cxnChg>
        <pc:cxnChg chg="add mod">
          <ac:chgData name="Nguyen, Mike (MU-Student)" userId="721ad6a0-91ab-4550-8696-1243c6e5dba3" providerId="ADAL" clId="{29DE512A-8C8F-442D-A3A0-85C1DF2F5581}" dt="2022-03-23T21:15:03.951" v="9871" actId="1076"/>
          <ac:cxnSpMkLst>
            <pc:docMk/>
            <pc:sldMk cId="4136581978" sldId="358"/>
            <ac:cxnSpMk id="138" creationId="{F7491E5F-FC05-4C89-B5E0-18C425FCABC4}"/>
          </ac:cxnSpMkLst>
        </pc:cxnChg>
        <pc:cxnChg chg="add mod">
          <ac:chgData name="Nguyen, Mike (MU-Student)" userId="721ad6a0-91ab-4550-8696-1243c6e5dba3" providerId="ADAL" clId="{29DE512A-8C8F-442D-A3A0-85C1DF2F5581}" dt="2022-03-23T21:15:03.951" v="9871" actId="1076"/>
          <ac:cxnSpMkLst>
            <pc:docMk/>
            <pc:sldMk cId="4136581978" sldId="358"/>
            <ac:cxnSpMk id="143" creationId="{31A3B5A2-1946-447F-A1BF-C46526437936}"/>
          </ac:cxnSpMkLst>
        </pc:cxnChg>
        <pc:cxnChg chg="add mod">
          <ac:chgData name="Nguyen, Mike (MU-Student)" userId="721ad6a0-91ab-4550-8696-1243c6e5dba3" providerId="ADAL" clId="{29DE512A-8C8F-442D-A3A0-85C1DF2F5581}" dt="2022-03-23T21:15:03.951" v="9871" actId="1076"/>
          <ac:cxnSpMkLst>
            <pc:docMk/>
            <pc:sldMk cId="4136581978" sldId="358"/>
            <ac:cxnSpMk id="144" creationId="{72313648-6385-440A-B1FC-2C15362F9352}"/>
          </ac:cxnSpMkLst>
        </pc:cxnChg>
        <pc:cxnChg chg="add mod">
          <ac:chgData name="Nguyen, Mike (MU-Student)" userId="721ad6a0-91ab-4550-8696-1243c6e5dba3" providerId="ADAL" clId="{29DE512A-8C8F-442D-A3A0-85C1DF2F5581}" dt="2022-03-23T21:15:03.951" v="9871" actId="1076"/>
          <ac:cxnSpMkLst>
            <pc:docMk/>
            <pc:sldMk cId="4136581978" sldId="358"/>
            <ac:cxnSpMk id="145" creationId="{C62CC980-AD8C-440F-9567-92DA389EA611}"/>
          </ac:cxnSpMkLst>
        </pc:cxnChg>
        <pc:cxnChg chg="add mod">
          <ac:chgData name="Nguyen, Mike (MU-Student)" userId="721ad6a0-91ab-4550-8696-1243c6e5dba3" providerId="ADAL" clId="{29DE512A-8C8F-442D-A3A0-85C1DF2F5581}" dt="2022-03-23T21:15:12.247" v="9874" actId="14100"/>
          <ac:cxnSpMkLst>
            <pc:docMk/>
            <pc:sldMk cId="4136581978" sldId="358"/>
            <ac:cxnSpMk id="146" creationId="{716C86D4-C03A-431E-8C22-594145E5C5AB}"/>
          </ac:cxnSpMkLst>
        </pc:cxnChg>
        <pc:cxnChg chg="add mod">
          <ac:chgData name="Nguyen, Mike (MU-Student)" userId="721ad6a0-91ab-4550-8696-1243c6e5dba3" providerId="ADAL" clId="{29DE512A-8C8F-442D-A3A0-85C1DF2F5581}" dt="2022-03-23T21:15:19.056" v="9878" actId="14100"/>
          <ac:cxnSpMkLst>
            <pc:docMk/>
            <pc:sldMk cId="4136581978" sldId="358"/>
            <ac:cxnSpMk id="147" creationId="{6FCC017B-3094-4984-88D4-EBDFF7954C7A}"/>
          </ac:cxnSpMkLst>
        </pc:cxnChg>
      </pc:sldChg>
      <pc:sldChg chg="addSp delSp modSp new del mod delAnim modAnim">
        <pc:chgData name="Nguyen, Mike (MU-Student)" userId="721ad6a0-91ab-4550-8696-1243c6e5dba3" providerId="ADAL" clId="{29DE512A-8C8F-442D-A3A0-85C1DF2F5581}" dt="2022-03-23T20:52:01.427" v="7840" actId="47"/>
        <pc:sldMkLst>
          <pc:docMk/>
          <pc:sldMk cId="934857894" sldId="359"/>
        </pc:sldMkLst>
        <pc:spChg chg="del">
          <ac:chgData name="Nguyen, Mike (MU-Student)" userId="721ad6a0-91ab-4550-8696-1243c6e5dba3" providerId="ADAL" clId="{29DE512A-8C8F-442D-A3A0-85C1DF2F5581}" dt="2022-03-23T20:50:32.828" v="7824" actId="478"/>
          <ac:spMkLst>
            <pc:docMk/>
            <pc:sldMk cId="934857894" sldId="359"/>
            <ac:spMk id="3" creationId="{53B2681C-07C4-4D11-9671-172D68561B7D}"/>
          </ac:spMkLst>
        </pc:spChg>
        <pc:spChg chg="add del mod">
          <ac:chgData name="Nguyen, Mike (MU-Student)" userId="721ad6a0-91ab-4550-8696-1243c6e5dba3" providerId="ADAL" clId="{29DE512A-8C8F-442D-A3A0-85C1DF2F5581}" dt="2022-03-23T20:51:30.005" v="7835" actId="478"/>
          <ac:spMkLst>
            <pc:docMk/>
            <pc:sldMk cId="934857894" sldId="359"/>
            <ac:spMk id="11" creationId="{EE5069A5-1C9D-44F2-AD8B-576201C03DD0}"/>
          </ac:spMkLst>
        </pc:spChg>
        <pc:graphicFrameChg chg="add del mod modGraphic">
          <ac:chgData name="Nguyen, Mike (MU-Student)" userId="721ad6a0-91ab-4550-8696-1243c6e5dba3" providerId="ADAL" clId="{29DE512A-8C8F-442D-A3A0-85C1DF2F5581}" dt="2022-03-23T20:50:37.397" v="7828"/>
          <ac:graphicFrameMkLst>
            <pc:docMk/>
            <pc:sldMk cId="934857894" sldId="359"/>
            <ac:graphicFrameMk id="7" creationId="{019B7845-A48B-43CB-BE0C-000E279020E8}"/>
          </ac:graphicFrameMkLst>
        </pc:graphicFrameChg>
        <pc:graphicFrameChg chg="add del mod">
          <ac:chgData name="Nguyen, Mike (MU-Student)" userId="721ad6a0-91ab-4550-8696-1243c6e5dba3" providerId="ADAL" clId="{29DE512A-8C8F-442D-A3A0-85C1DF2F5581}" dt="2022-03-23T20:51:27.476" v="7834" actId="478"/>
          <ac:graphicFrameMkLst>
            <pc:docMk/>
            <pc:sldMk cId="934857894" sldId="359"/>
            <ac:graphicFrameMk id="9" creationId="{5D3DBE10-A8D0-4B5B-8391-8BA062B106AD}"/>
          </ac:graphicFrameMkLst>
        </pc:graphicFrameChg>
        <pc:picChg chg="add del mod">
          <ac:chgData name="Nguyen, Mike (MU-Student)" userId="721ad6a0-91ab-4550-8696-1243c6e5dba3" providerId="ADAL" clId="{29DE512A-8C8F-442D-A3A0-85C1DF2F5581}" dt="2022-03-23T20:51:09.796" v="7832" actId="478"/>
          <ac:picMkLst>
            <pc:docMk/>
            <pc:sldMk cId="934857894" sldId="359"/>
            <ac:picMk id="8" creationId="{7F3A21B9-1BDD-4D35-B564-111CE5C7D6BA}"/>
          </ac:picMkLst>
        </pc:picChg>
        <pc:picChg chg="add mod">
          <ac:chgData name="Nguyen, Mike (MU-Student)" userId="721ad6a0-91ab-4550-8696-1243c6e5dba3" providerId="ADAL" clId="{29DE512A-8C8F-442D-A3A0-85C1DF2F5581}" dt="2022-03-23T20:51:42.035" v="7839" actId="14100"/>
          <ac:picMkLst>
            <pc:docMk/>
            <pc:sldMk cId="934857894" sldId="359"/>
            <ac:picMk id="12" creationId="{314F2EFB-5420-449C-B9BE-AAFC5E1111E2}"/>
          </ac:picMkLst>
        </pc:picChg>
      </pc:sldChg>
      <pc:sldChg chg="addSp delSp modSp new mod setBg modAnim modNotesTx">
        <pc:chgData name="Nguyen, Mike (MU-Student)" userId="721ad6a0-91ab-4550-8696-1243c6e5dba3" providerId="ADAL" clId="{29DE512A-8C8F-442D-A3A0-85C1DF2F5581}" dt="2022-03-23T22:25:30.822" v="11176" actId="20577"/>
        <pc:sldMkLst>
          <pc:docMk/>
          <pc:sldMk cId="2927904047" sldId="359"/>
        </pc:sldMkLst>
        <pc:spChg chg="mod">
          <ac:chgData name="Nguyen, Mike (MU-Student)" userId="721ad6a0-91ab-4550-8696-1243c6e5dba3" providerId="ADAL" clId="{29DE512A-8C8F-442D-A3A0-85C1DF2F5581}" dt="2022-03-23T21:34:58.180" v="10163" actId="26606"/>
          <ac:spMkLst>
            <pc:docMk/>
            <pc:sldMk cId="2927904047" sldId="359"/>
            <ac:spMk id="2" creationId="{097BE095-AEAC-4B7B-A8C4-5B32DA0BC21A}"/>
          </ac:spMkLst>
        </pc:spChg>
        <pc:spChg chg="add del">
          <ac:chgData name="Nguyen, Mike (MU-Student)" userId="721ad6a0-91ab-4550-8696-1243c6e5dba3" providerId="ADAL" clId="{29DE512A-8C8F-442D-A3A0-85C1DF2F5581}" dt="2022-03-23T21:23:24.091" v="9915" actId="931"/>
          <ac:spMkLst>
            <pc:docMk/>
            <pc:sldMk cId="2927904047" sldId="359"/>
            <ac:spMk id="3" creationId="{31FCE467-D1E7-4483-893D-B65EC0DDB25A}"/>
          </ac:spMkLst>
        </pc:spChg>
        <pc:spChg chg="mod">
          <ac:chgData name="Nguyen, Mike (MU-Student)" userId="721ad6a0-91ab-4550-8696-1243c6e5dba3" providerId="ADAL" clId="{29DE512A-8C8F-442D-A3A0-85C1DF2F5581}" dt="2022-03-23T21:34:58.180" v="10163" actId="26606"/>
          <ac:spMkLst>
            <pc:docMk/>
            <pc:sldMk cId="2927904047" sldId="359"/>
            <ac:spMk id="4" creationId="{F03ED4C1-FE0F-4E70-917D-0CD28036286C}"/>
          </ac:spMkLst>
        </pc:spChg>
        <pc:spChg chg="mod">
          <ac:chgData name="Nguyen, Mike (MU-Student)" userId="721ad6a0-91ab-4550-8696-1243c6e5dba3" providerId="ADAL" clId="{29DE512A-8C8F-442D-A3A0-85C1DF2F5581}" dt="2022-03-23T21:34:58.180" v="10163" actId="26606"/>
          <ac:spMkLst>
            <pc:docMk/>
            <pc:sldMk cId="2927904047" sldId="359"/>
            <ac:spMk id="5" creationId="{0270D850-1579-4790-9894-4B43EC98D4EB}"/>
          </ac:spMkLst>
        </pc:spChg>
        <pc:spChg chg="mod">
          <ac:chgData name="Nguyen, Mike (MU-Student)" userId="721ad6a0-91ab-4550-8696-1243c6e5dba3" providerId="ADAL" clId="{29DE512A-8C8F-442D-A3A0-85C1DF2F5581}" dt="2022-03-23T21:34:58.180" v="10163" actId="26606"/>
          <ac:spMkLst>
            <pc:docMk/>
            <pc:sldMk cId="2927904047" sldId="359"/>
            <ac:spMk id="6" creationId="{3CE500D9-C67C-437D-A938-96D1441D30B9}"/>
          </ac:spMkLst>
        </pc:spChg>
        <pc:spChg chg="add del mod">
          <ac:chgData name="Nguyen, Mike (MU-Student)" userId="721ad6a0-91ab-4550-8696-1243c6e5dba3" providerId="ADAL" clId="{29DE512A-8C8F-442D-A3A0-85C1DF2F5581}" dt="2022-03-23T21:01:02.419" v="8797"/>
          <ac:spMkLst>
            <pc:docMk/>
            <pc:sldMk cId="2927904047" sldId="359"/>
            <ac:spMk id="7" creationId="{B6452DE8-DE03-4E1E-97FC-790685823CBA}"/>
          </ac:spMkLst>
        </pc:spChg>
        <pc:spChg chg="add del mod">
          <ac:chgData name="Nguyen, Mike (MU-Student)" userId="721ad6a0-91ab-4550-8696-1243c6e5dba3" providerId="ADAL" clId="{29DE512A-8C8F-442D-A3A0-85C1DF2F5581}" dt="2022-03-23T21:01:02.419" v="8797"/>
          <ac:spMkLst>
            <pc:docMk/>
            <pc:sldMk cId="2927904047" sldId="359"/>
            <ac:spMk id="8" creationId="{16F6442A-A6C2-4B8B-9C78-AF3BE08D0983}"/>
          </ac:spMkLst>
        </pc:spChg>
        <pc:spChg chg="add del mod">
          <ac:chgData name="Nguyen, Mike (MU-Student)" userId="721ad6a0-91ab-4550-8696-1243c6e5dba3" providerId="ADAL" clId="{29DE512A-8C8F-442D-A3A0-85C1DF2F5581}" dt="2022-03-23T21:01:02.419" v="8797"/>
          <ac:spMkLst>
            <pc:docMk/>
            <pc:sldMk cId="2927904047" sldId="359"/>
            <ac:spMk id="9" creationId="{E7D1BDBD-5723-4B66-8EAD-C290AF6A5A31}"/>
          </ac:spMkLst>
        </pc:spChg>
        <pc:spChg chg="add del mod">
          <ac:chgData name="Nguyen, Mike (MU-Student)" userId="721ad6a0-91ab-4550-8696-1243c6e5dba3" providerId="ADAL" clId="{29DE512A-8C8F-442D-A3A0-85C1DF2F5581}" dt="2022-03-23T21:01:02.419" v="8797"/>
          <ac:spMkLst>
            <pc:docMk/>
            <pc:sldMk cId="2927904047" sldId="359"/>
            <ac:spMk id="10" creationId="{A842B7B9-30CC-44D0-8334-133527497BCA}"/>
          </ac:spMkLst>
        </pc:spChg>
        <pc:spChg chg="add del mod">
          <ac:chgData name="Nguyen, Mike (MU-Student)" userId="721ad6a0-91ab-4550-8696-1243c6e5dba3" providerId="ADAL" clId="{29DE512A-8C8F-442D-A3A0-85C1DF2F5581}" dt="2022-03-23T21:01:02.419" v="8797"/>
          <ac:spMkLst>
            <pc:docMk/>
            <pc:sldMk cId="2927904047" sldId="359"/>
            <ac:spMk id="15" creationId="{49689C89-4E48-4D8B-9C98-8654D574A744}"/>
          </ac:spMkLst>
        </pc:spChg>
        <pc:spChg chg="add del mod">
          <ac:chgData name="Nguyen, Mike (MU-Student)" userId="721ad6a0-91ab-4550-8696-1243c6e5dba3" providerId="ADAL" clId="{29DE512A-8C8F-442D-A3A0-85C1DF2F5581}" dt="2022-03-23T21:01:02.419" v="8797"/>
          <ac:spMkLst>
            <pc:docMk/>
            <pc:sldMk cId="2927904047" sldId="359"/>
            <ac:spMk id="16" creationId="{6A894313-17A6-4B75-8835-5A8F1C6BD32D}"/>
          </ac:spMkLst>
        </pc:spChg>
        <pc:spChg chg="add del mod">
          <ac:chgData name="Nguyen, Mike (MU-Student)" userId="721ad6a0-91ab-4550-8696-1243c6e5dba3" providerId="ADAL" clId="{29DE512A-8C8F-442D-A3A0-85C1DF2F5581}" dt="2022-03-23T21:01:02.419" v="8797"/>
          <ac:spMkLst>
            <pc:docMk/>
            <pc:sldMk cId="2927904047" sldId="359"/>
            <ac:spMk id="17" creationId="{332EF92E-4E1B-492A-BA4E-0A9FD13447BC}"/>
          </ac:spMkLst>
        </pc:spChg>
        <pc:spChg chg="add del mod">
          <ac:chgData name="Nguyen, Mike (MU-Student)" userId="721ad6a0-91ab-4550-8696-1243c6e5dba3" providerId="ADAL" clId="{29DE512A-8C8F-442D-A3A0-85C1DF2F5581}" dt="2022-03-23T21:23:50.088" v="9939" actId="478"/>
          <ac:spMkLst>
            <pc:docMk/>
            <pc:sldMk cId="2927904047" sldId="359"/>
            <ac:spMk id="34" creationId="{D1A75764-15E3-46F3-B5C8-B2ED977FF087}"/>
          </ac:spMkLst>
        </pc:spChg>
        <pc:spChg chg="add del mod">
          <ac:chgData name="Nguyen, Mike (MU-Student)" userId="721ad6a0-91ab-4550-8696-1243c6e5dba3" providerId="ADAL" clId="{29DE512A-8C8F-442D-A3A0-85C1DF2F5581}" dt="2022-03-23T21:26:07.767" v="10045" actId="478"/>
          <ac:spMkLst>
            <pc:docMk/>
            <pc:sldMk cId="2927904047" sldId="359"/>
            <ac:spMk id="37" creationId="{D8A33CA2-0AAC-458B-BD79-96B6F3B8981E}"/>
          </ac:spMkLst>
        </pc:spChg>
        <pc:spChg chg="add del mod">
          <ac:chgData name="Nguyen, Mike (MU-Student)" userId="721ad6a0-91ab-4550-8696-1243c6e5dba3" providerId="ADAL" clId="{29DE512A-8C8F-442D-A3A0-85C1DF2F5581}" dt="2022-03-23T21:27:49.528" v="10090" actId="478"/>
          <ac:spMkLst>
            <pc:docMk/>
            <pc:sldMk cId="2927904047" sldId="359"/>
            <ac:spMk id="44" creationId="{E1D31D05-E356-4F1E-ACC4-9B442E4AAC5A}"/>
          </ac:spMkLst>
        </pc:spChg>
        <pc:spChg chg="add">
          <ac:chgData name="Nguyen, Mike (MU-Student)" userId="721ad6a0-91ab-4550-8696-1243c6e5dba3" providerId="ADAL" clId="{29DE512A-8C8F-442D-A3A0-85C1DF2F5581}" dt="2022-03-23T21:34:58.180" v="10163" actId="26606"/>
          <ac:spMkLst>
            <pc:docMk/>
            <pc:sldMk cId="2927904047" sldId="359"/>
            <ac:spMk id="53" creationId="{247AB924-1B87-43FC-B7C7-B112D5C51A0E}"/>
          </ac:spMkLst>
        </pc:spChg>
        <pc:graphicFrameChg chg="add del mod">
          <ac:chgData name="Nguyen, Mike (MU-Student)" userId="721ad6a0-91ab-4550-8696-1243c6e5dba3" providerId="ADAL" clId="{29DE512A-8C8F-442D-A3A0-85C1DF2F5581}" dt="2022-03-23T21:01:02.419" v="8797"/>
          <ac:graphicFrameMkLst>
            <pc:docMk/>
            <pc:sldMk cId="2927904047" sldId="359"/>
            <ac:graphicFrameMk id="14" creationId="{E44C0E75-1F75-4F57-9A71-004BB0DEA98D}"/>
          </ac:graphicFrameMkLst>
        </pc:graphicFrameChg>
        <pc:picChg chg="add del mod">
          <ac:chgData name="Nguyen, Mike (MU-Student)" userId="721ad6a0-91ab-4550-8696-1243c6e5dba3" providerId="ADAL" clId="{29DE512A-8C8F-442D-A3A0-85C1DF2F5581}" dt="2022-03-23T21:17:39.468" v="9914" actId="931"/>
          <ac:picMkLst>
            <pc:docMk/>
            <pc:sldMk cId="2927904047" sldId="359"/>
            <ac:picMk id="22" creationId="{33C7BC73-2F45-4AFF-83F5-A47222A63D6C}"/>
          </ac:picMkLst>
        </pc:picChg>
        <pc:picChg chg="add del mod">
          <ac:chgData name="Nguyen, Mike (MU-Student)" userId="721ad6a0-91ab-4550-8696-1243c6e5dba3" providerId="ADAL" clId="{29DE512A-8C8F-442D-A3A0-85C1DF2F5581}" dt="2022-03-23T21:23:48.003" v="9938" actId="478"/>
          <ac:picMkLst>
            <pc:docMk/>
            <pc:sldMk cId="2927904047" sldId="359"/>
            <ac:picMk id="24" creationId="{DA663A4A-B6C7-4A20-959F-0E471184A9A2}"/>
          </ac:picMkLst>
        </pc:picChg>
        <pc:picChg chg="add del mod">
          <ac:chgData name="Nguyen, Mike (MU-Student)" userId="721ad6a0-91ab-4550-8696-1243c6e5dba3" providerId="ADAL" clId="{29DE512A-8C8F-442D-A3A0-85C1DF2F5581}" dt="2022-03-23T21:23:44.736" v="9935" actId="478"/>
          <ac:picMkLst>
            <pc:docMk/>
            <pc:sldMk cId="2927904047" sldId="359"/>
            <ac:picMk id="26" creationId="{56C20DFD-9A86-4F7A-A951-DFEA7840E14C}"/>
          </ac:picMkLst>
        </pc:picChg>
        <pc:picChg chg="add mod ord">
          <ac:chgData name="Nguyen, Mike (MU-Student)" userId="721ad6a0-91ab-4550-8696-1243c6e5dba3" providerId="ADAL" clId="{29DE512A-8C8F-442D-A3A0-85C1DF2F5581}" dt="2022-03-23T21:35:14.323" v="10167" actId="1076"/>
          <ac:picMkLst>
            <pc:docMk/>
            <pc:sldMk cId="2927904047" sldId="359"/>
            <ac:picMk id="28" creationId="{AB5BA9F0-FD77-45F7-A8CB-587E1B404CDE}"/>
          </ac:picMkLst>
        </pc:picChg>
        <pc:picChg chg="add del mod">
          <ac:chgData name="Nguyen, Mike (MU-Student)" userId="721ad6a0-91ab-4550-8696-1243c6e5dba3" providerId="ADAL" clId="{29DE512A-8C8F-442D-A3A0-85C1DF2F5581}" dt="2022-03-23T21:23:35.944" v="9931" actId="478"/>
          <ac:picMkLst>
            <pc:docMk/>
            <pc:sldMk cId="2927904047" sldId="359"/>
            <ac:picMk id="30" creationId="{255C2896-81E2-4536-896A-D5DCA2EE3569}"/>
          </ac:picMkLst>
        </pc:picChg>
        <pc:picChg chg="add del mod">
          <ac:chgData name="Nguyen, Mike (MU-Student)" userId="721ad6a0-91ab-4550-8696-1243c6e5dba3" providerId="ADAL" clId="{29DE512A-8C8F-442D-A3A0-85C1DF2F5581}" dt="2022-03-23T21:23:34.639" v="9929" actId="478"/>
          <ac:picMkLst>
            <pc:docMk/>
            <pc:sldMk cId="2927904047" sldId="359"/>
            <ac:picMk id="32" creationId="{32761D26-9CDD-4547-B65D-916B4DE8612F}"/>
          </ac:picMkLst>
        </pc:picChg>
        <pc:picChg chg="add del mod">
          <ac:chgData name="Nguyen, Mike (MU-Student)" userId="721ad6a0-91ab-4550-8696-1243c6e5dba3" providerId="ADAL" clId="{29DE512A-8C8F-442D-A3A0-85C1DF2F5581}" dt="2022-03-23T21:26:07.767" v="10045" actId="478"/>
          <ac:picMkLst>
            <pc:docMk/>
            <pc:sldMk cId="2927904047" sldId="359"/>
            <ac:picMk id="36" creationId="{E73EC5E8-A380-44A9-BB71-FD3CECC6C038}"/>
          </ac:picMkLst>
        </pc:picChg>
        <pc:picChg chg="add mod ord">
          <ac:chgData name="Nguyen, Mike (MU-Student)" userId="721ad6a0-91ab-4550-8696-1243c6e5dba3" providerId="ADAL" clId="{29DE512A-8C8F-442D-A3A0-85C1DF2F5581}" dt="2022-03-23T21:35:31.764" v="10169" actId="14100"/>
          <ac:picMkLst>
            <pc:docMk/>
            <pc:sldMk cId="2927904047" sldId="359"/>
            <ac:picMk id="39" creationId="{E2BD3478-2AC2-4ED3-8A0E-0CCEAB0E6AC9}"/>
          </ac:picMkLst>
        </pc:picChg>
        <pc:picChg chg="add del mod">
          <ac:chgData name="Nguyen, Mike (MU-Student)" userId="721ad6a0-91ab-4550-8696-1243c6e5dba3" providerId="ADAL" clId="{29DE512A-8C8F-442D-A3A0-85C1DF2F5581}" dt="2022-03-23T21:33:50.950" v="10157" actId="478"/>
          <ac:picMkLst>
            <pc:docMk/>
            <pc:sldMk cId="2927904047" sldId="359"/>
            <ac:picMk id="41" creationId="{7DCAD913-DE6B-4BF0-BB2C-25C1CB8DB236}"/>
          </ac:picMkLst>
        </pc:picChg>
        <pc:picChg chg="add del mod">
          <ac:chgData name="Nguyen, Mike (MU-Student)" userId="721ad6a0-91ab-4550-8696-1243c6e5dba3" providerId="ADAL" clId="{29DE512A-8C8F-442D-A3A0-85C1DF2F5581}" dt="2022-03-23T21:27:26.759" v="10066" actId="478"/>
          <ac:picMkLst>
            <pc:docMk/>
            <pc:sldMk cId="2927904047" sldId="359"/>
            <ac:picMk id="43" creationId="{E366A999-0A0D-4729-9760-9FB024CB7EBC}"/>
          </ac:picMkLst>
        </pc:picChg>
        <pc:picChg chg="add mod ord">
          <ac:chgData name="Nguyen, Mike (MU-Student)" userId="721ad6a0-91ab-4550-8696-1243c6e5dba3" providerId="ADAL" clId="{29DE512A-8C8F-442D-A3A0-85C1DF2F5581}" dt="2022-03-23T21:34:58.180" v="10163" actId="26606"/>
          <ac:picMkLst>
            <pc:docMk/>
            <pc:sldMk cId="2927904047" sldId="359"/>
            <ac:picMk id="46" creationId="{BDEA77FC-062E-46F2-8CB6-E4727000D61B}"/>
          </ac:picMkLst>
        </pc:picChg>
        <pc:cxnChg chg="add del mod">
          <ac:chgData name="Nguyen, Mike (MU-Student)" userId="721ad6a0-91ab-4550-8696-1243c6e5dba3" providerId="ADAL" clId="{29DE512A-8C8F-442D-A3A0-85C1DF2F5581}" dt="2022-03-23T21:01:02.419" v="8797"/>
          <ac:cxnSpMkLst>
            <pc:docMk/>
            <pc:sldMk cId="2927904047" sldId="359"/>
            <ac:cxnSpMk id="11" creationId="{C342CC15-4B72-476F-A3E7-C0171247427A}"/>
          </ac:cxnSpMkLst>
        </pc:cxnChg>
        <pc:cxnChg chg="add del mod">
          <ac:chgData name="Nguyen, Mike (MU-Student)" userId="721ad6a0-91ab-4550-8696-1243c6e5dba3" providerId="ADAL" clId="{29DE512A-8C8F-442D-A3A0-85C1DF2F5581}" dt="2022-03-23T21:01:02.419" v="8797"/>
          <ac:cxnSpMkLst>
            <pc:docMk/>
            <pc:sldMk cId="2927904047" sldId="359"/>
            <ac:cxnSpMk id="12" creationId="{9177EAFD-BB8F-446A-9A6A-4EF337EC53FD}"/>
          </ac:cxnSpMkLst>
        </pc:cxnChg>
        <pc:cxnChg chg="add del mod">
          <ac:chgData name="Nguyen, Mike (MU-Student)" userId="721ad6a0-91ab-4550-8696-1243c6e5dba3" providerId="ADAL" clId="{29DE512A-8C8F-442D-A3A0-85C1DF2F5581}" dt="2022-03-23T21:01:02.419" v="8797"/>
          <ac:cxnSpMkLst>
            <pc:docMk/>
            <pc:sldMk cId="2927904047" sldId="359"/>
            <ac:cxnSpMk id="13" creationId="{F54BB921-D07E-408D-AD6A-69F6619D327F}"/>
          </ac:cxnSpMkLst>
        </pc:cxnChg>
        <pc:cxnChg chg="add del mod">
          <ac:chgData name="Nguyen, Mike (MU-Student)" userId="721ad6a0-91ab-4550-8696-1243c6e5dba3" providerId="ADAL" clId="{29DE512A-8C8F-442D-A3A0-85C1DF2F5581}" dt="2022-03-23T21:01:02.419" v="8797"/>
          <ac:cxnSpMkLst>
            <pc:docMk/>
            <pc:sldMk cId="2927904047" sldId="359"/>
            <ac:cxnSpMk id="18" creationId="{B9A404AB-D740-4EAE-B04F-9283C61EB62D}"/>
          </ac:cxnSpMkLst>
        </pc:cxnChg>
        <pc:cxnChg chg="add del mod">
          <ac:chgData name="Nguyen, Mike (MU-Student)" userId="721ad6a0-91ab-4550-8696-1243c6e5dba3" providerId="ADAL" clId="{29DE512A-8C8F-442D-A3A0-85C1DF2F5581}" dt="2022-03-23T21:01:02.419" v="8797"/>
          <ac:cxnSpMkLst>
            <pc:docMk/>
            <pc:sldMk cId="2927904047" sldId="359"/>
            <ac:cxnSpMk id="19" creationId="{F6124F99-8AE3-46D4-BBB8-1760FF576A83}"/>
          </ac:cxnSpMkLst>
        </pc:cxnChg>
        <pc:cxnChg chg="add del mod">
          <ac:chgData name="Nguyen, Mike (MU-Student)" userId="721ad6a0-91ab-4550-8696-1243c6e5dba3" providerId="ADAL" clId="{29DE512A-8C8F-442D-A3A0-85C1DF2F5581}" dt="2022-03-23T21:01:02.419" v="8797"/>
          <ac:cxnSpMkLst>
            <pc:docMk/>
            <pc:sldMk cId="2927904047" sldId="359"/>
            <ac:cxnSpMk id="20" creationId="{11ECE0D8-4752-4F95-ADFB-1177EC71AD00}"/>
          </ac:cxnSpMkLst>
        </pc:cxnChg>
        <pc:cxnChg chg="add">
          <ac:chgData name="Nguyen, Mike (MU-Student)" userId="721ad6a0-91ab-4550-8696-1243c6e5dba3" providerId="ADAL" clId="{29DE512A-8C8F-442D-A3A0-85C1DF2F5581}" dt="2022-03-23T21:34:58.180" v="10163" actId="26606"/>
          <ac:cxnSpMkLst>
            <pc:docMk/>
            <pc:sldMk cId="2927904047" sldId="359"/>
            <ac:cxnSpMk id="51" creationId="{99AE2756-0FC4-4155-83E7-58AAAB63E757}"/>
          </ac:cxnSpMkLst>
        </pc:cxnChg>
        <pc:cxnChg chg="add">
          <ac:chgData name="Nguyen, Mike (MU-Student)" userId="721ad6a0-91ab-4550-8696-1243c6e5dba3" providerId="ADAL" clId="{29DE512A-8C8F-442D-A3A0-85C1DF2F5581}" dt="2022-03-23T21:34:58.180" v="10163" actId="26606"/>
          <ac:cxnSpMkLst>
            <pc:docMk/>
            <pc:sldMk cId="2927904047" sldId="359"/>
            <ac:cxnSpMk id="55" creationId="{818DC98F-4057-4645-B948-F604F39A9CFE}"/>
          </ac:cxnSpMkLst>
        </pc:cxnChg>
        <pc:cxnChg chg="add">
          <ac:chgData name="Nguyen, Mike (MU-Student)" userId="721ad6a0-91ab-4550-8696-1243c6e5dba3" providerId="ADAL" clId="{29DE512A-8C8F-442D-A3A0-85C1DF2F5581}" dt="2022-03-23T21:34:58.180" v="10163" actId="26606"/>
          <ac:cxnSpMkLst>
            <pc:docMk/>
            <pc:sldMk cId="2927904047" sldId="359"/>
            <ac:cxnSpMk id="57" creationId="{DAD2B705-4A9B-408D-AA80-4F41045E09DE}"/>
          </ac:cxnSpMkLst>
        </pc:cxnChg>
      </pc:sldChg>
      <pc:sldChg chg="addSp delSp modSp add mod setBg addAnim delAnim modAnim setClrOvrMap modNotesTx">
        <pc:chgData name="Nguyen, Mike (MU-Student)" userId="721ad6a0-91ab-4550-8696-1243c6e5dba3" providerId="ADAL" clId="{29DE512A-8C8F-442D-A3A0-85C1DF2F5581}" dt="2022-03-23T22:46:20.366" v="11327" actId="20577"/>
        <pc:sldMkLst>
          <pc:docMk/>
          <pc:sldMk cId="2425338323" sldId="360"/>
        </pc:sldMkLst>
        <pc:spChg chg="mod">
          <ac:chgData name="Nguyen, Mike (MU-Student)" userId="721ad6a0-91ab-4550-8696-1243c6e5dba3" providerId="ADAL" clId="{29DE512A-8C8F-442D-A3A0-85C1DF2F5581}" dt="2022-03-23T21:33:05.162" v="10143" actId="26606"/>
          <ac:spMkLst>
            <pc:docMk/>
            <pc:sldMk cId="2425338323" sldId="360"/>
            <ac:spMk id="2" creationId="{097BE095-AEAC-4B7B-A8C4-5B32DA0BC21A}"/>
          </ac:spMkLst>
        </pc:spChg>
        <pc:spChg chg="mod ord">
          <ac:chgData name="Nguyen, Mike (MU-Student)" userId="721ad6a0-91ab-4550-8696-1243c6e5dba3" providerId="ADAL" clId="{29DE512A-8C8F-442D-A3A0-85C1DF2F5581}" dt="2022-03-23T21:33:05.162" v="10143" actId="26606"/>
          <ac:spMkLst>
            <pc:docMk/>
            <pc:sldMk cId="2425338323" sldId="360"/>
            <ac:spMk id="4" creationId="{F03ED4C1-FE0F-4E70-917D-0CD28036286C}"/>
          </ac:spMkLst>
        </pc:spChg>
        <pc:spChg chg="mod ord">
          <ac:chgData name="Nguyen, Mike (MU-Student)" userId="721ad6a0-91ab-4550-8696-1243c6e5dba3" providerId="ADAL" clId="{29DE512A-8C8F-442D-A3A0-85C1DF2F5581}" dt="2022-03-23T21:33:05.162" v="10143" actId="26606"/>
          <ac:spMkLst>
            <pc:docMk/>
            <pc:sldMk cId="2425338323" sldId="360"/>
            <ac:spMk id="5" creationId="{0270D850-1579-4790-9894-4B43EC98D4EB}"/>
          </ac:spMkLst>
        </pc:spChg>
        <pc:spChg chg="mod ord">
          <ac:chgData name="Nguyen, Mike (MU-Student)" userId="721ad6a0-91ab-4550-8696-1243c6e5dba3" providerId="ADAL" clId="{29DE512A-8C8F-442D-A3A0-85C1DF2F5581}" dt="2022-03-23T21:33:05.162" v="10143" actId="26606"/>
          <ac:spMkLst>
            <pc:docMk/>
            <pc:sldMk cId="2425338323" sldId="360"/>
            <ac:spMk id="6" creationId="{3CE500D9-C67C-437D-A938-96D1441D30B9}"/>
          </ac:spMkLst>
        </pc:spChg>
        <pc:spChg chg="add mod">
          <ac:chgData name="Nguyen, Mike (MU-Student)" userId="721ad6a0-91ab-4550-8696-1243c6e5dba3" providerId="ADAL" clId="{29DE512A-8C8F-442D-A3A0-85C1DF2F5581}" dt="2022-03-23T21:45:39.018" v="10953" actId="1076"/>
          <ac:spMkLst>
            <pc:docMk/>
            <pc:sldMk cId="2425338323" sldId="360"/>
            <ac:spMk id="12" creationId="{F9D0CD2D-C18B-443F-9C51-9EE57450527F}"/>
          </ac:spMkLst>
        </pc:spChg>
        <pc:spChg chg="add">
          <ac:chgData name="Nguyen, Mike (MU-Student)" userId="721ad6a0-91ab-4550-8696-1243c6e5dba3" providerId="ADAL" clId="{29DE512A-8C8F-442D-A3A0-85C1DF2F5581}" dt="2022-03-23T21:33:05.162" v="10143" actId="26606"/>
          <ac:spMkLst>
            <pc:docMk/>
            <pc:sldMk cId="2425338323" sldId="360"/>
            <ac:spMk id="44" creationId="{247AB924-1B87-43FC-B7C7-B112D5C51A0E}"/>
          </ac:spMkLst>
        </pc:spChg>
        <pc:spChg chg="add del">
          <ac:chgData name="Nguyen, Mike (MU-Student)" userId="721ad6a0-91ab-4550-8696-1243c6e5dba3" providerId="ADAL" clId="{29DE512A-8C8F-442D-A3A0-85C1DF2F5581}" dt="2022-03-23T21:31:49.194" v="10117" actId="26606"/>
          <ac:spMkLst>
            <pc:docMk/>
            <pc:sldMk cId="2425338323" sldId="360"/>
            <ac:spMk id="46" creationId="{0C45045A-6083-4B3E-956A-67582337527D}"/>
          </ac:spMkLst>
        </pc:spChg>
        <pc:spChg chg="add del">
          <ac:chgData name="Nguyen, Mike (MU-Student)" userId="721ad6a0-91ab-4550-8696-1243c6e5dba3" providerId="ADAL" clId="{29DE512A-8C8F-442D-A3A0-85C1DF2F5581}" dt="2022-03-23T21:31:49.194" v="10117" actId="26606"/>
          <ac:spMkLst>
            <pc:docMk/>
            <pc:sldMk cId="2425338323" sldId="360"/>
            <ac:spMk id="48" creationId="{42875DDC-0225-45F8-B745-78688F2D1ADC}"/>
          </ac:spMkLst>
        </pc:spChg>
        <pc:spChg chg="add del">
          <ac:chgData name="Nguyen, Mike (MU-Student)" userId="721ad6a0-91ab-4550-8696-1243c6e5dba3" providerId="ADAL" clId="{29DE512A-8C8F-442D-A3A0-85C1DF2F5581}" dt="2022-03-23T21:31:49.194" v="10117" actId="26606"/>
          <ac:spMkLst>
            <pc:docMk/>
            <pc:sldMk cId="2425338323" sldId="360"/>
            <ac:spMk id="50" creationId="{12617755-D451-4BAF-9B55-518297BFF42D}"/>
          </ac:spMkLst>
        </pc:spChg>
        <pc:spChg chg="add mod">
          <ac:chgData name="Nguyen, Mike (MU-Student)" userId="721ad6a0-91ab-4550-8696-1243c6e5dba3" providerId="ADAL" clId="{29DE512A-8C8F-442D-A3A0-85C1DF2F5581}" dt="2022-03-23T21:45:26.561" v="10951" actId="1076"/>
          <ac:spMkLst>
            <pc:docMk/>
            <pc:sldMk cId="2425338323" sldId="360"/>
            <ac:spMk id="51" creationId="{3D8596D7-E767-42BC-81B2-6153722A7932}"/>
          </ac:spMkLst>
        </pc:spChg>
        <pc:spChg chg="add del">
          <ac:chgData name="Nguyen, Mike (MU-Student)" userId="721ad6a0-91ab-4550-8696-1243c6e5dba3" providerId="ADAL" clId="{29DE512A-8C8F-442D-A3A0-85C1DF2F5581}" dt="2022-03-23T21:31:58.951" v="10119" actId="26606"/>
          <ac:spMkLst>
            <pc:docMk/>
            <pc:sldMk cId="2425338323" sldId="360"/>
            <ac:spMk id="52" creationId="{4F329563-0961-4426-90D2-2DF4888E5461}"/>
          </ac:spMkLst>
        </pc:spChg>
        <pc:spChg chg="add del">
          <ac:chgData name="Nguyen, Mike (MU-Student)" userId="721ad6a0-91ab-4550-8696-1243c6e5dba3" providerId="ADAL" clId="{29DE512A-8C8F-442D-A3A0-85C1DF2F5581}" dt="2022-03-23T21:31:58.951" v="10119" actId="26606"/>
          <ac:spMkLst>
            <pc:docMk/>
            <pc:sldMk cId="2425338323" sldId="360"/>
            <ac:spMk id="53" creationId="{0C45045A-6083-4B3E-956A-67582337527D}"/>
          </ac:spMkLst>
        </pc:spChg>
        <pc:spChg chg="add del">
          <ac:chgData name="Nguyen, Mike (MU-Student)" userId="721ad6a0-91ab-4550-8696-1243c6e5dba3" providerId="ADAL" clId="{29DE512A-8C8F-442D-A3A0-85C1DF2F5581}" dt="2022-03-23T21:31:58.951" v="10119" actId="26606"/>
          <ac:spMkLst>
            <pc:docMk/>
            <pc:sldMk cId="2425338323" sldId="360"/>
            <ac:spMk id="54" creationId="{12617755-D451-4BAF-9B55-518297BFF42D}"/>
          </ac:spMkLst>
        </pc:spChg>
        <pc:spChg chg="add del">
          <ac:chgData name="Nguyen, Mike (MU-Student)" userId="721ad6a0-91ab-4550-8696-1243c6e5dba3" providerId="ADAL" clId="{29DE512A-8C8F-442D-A3A0-85C1DF2F5581}" dt="2022-03-23T21:31:58.951" v="10119" actId="26606"/>
          <ac:spMkLst>
            <pc:docMk/>
            <pc:sldMk cId="2425338323" sldId="360"/>
            <ac:spMk id="55" creationId="{EBD2B2B2-1395-4E7B-87A0-BD34551C01B6}"/>
          </ac:spMkLst>
        </pc:spChg>
        <pc:spChg chg="add del">
          <ac:chgData name="Nguyen, Mike (MU-Student)" userId="721ad6a0-91ab-4550-8696-1243c6e5dba3" providerId="ADAL" clId="{29DE512A-8C8F-442D-A3A0-85C1DF2F5581}" dt="2022-03-23T21:31:58.951" v="10119" actId="26606"/>
          <ac:spMkLst>
            <pc:docMk/>
            <pc:sldMk cId="2425338323" sldId="360"/>
            <ac:spMk id="56" creationId="{86C062C2-3673-4248-BE21-B51B16E63267}"/>
          </ac:spMkLst>
        </pc:spChg>
        <pc:spChg chg="add del">
          <ac:chgData name="Nguyen, Mike (MU-Student)" userId="721ad6a0-91ab-4550-8696-1243c6e5dba3" providerId="ADAL" clId="{29DE512A-8C8F-442D-A3A0-85C1DF2F5581}" dt="2022-03-23T21:31:58.951" v="10119" actId="26606"/>
          <ac:spMkLst>
            <pc:docMk/>
            <pc:sldMk cId="2425338323" sldId="360"/>
            <ac:spMk id="57" creationId="{42875DDC-0225-45F8-B745-78688F2D1ADC}"/>
          </ac:spMkLst>
        </pc:spChg>
        <pc:spChg chg="add mod">
          <ac:chgData name="Nguyen, Mike (MU-Student)" userId="721ad6a0-91ab-4550-8696-1243c6e5dba3" providerId="ADAL" clId="{29DE512A-8C8F-442D-A3A0-85C1DF2F5581}" dt="2022-03-23T21:45:16.795" v="10950" actId="1076"/>
          <ac:spMkLst>
            <pc:docMk/>
            <pc:sldMk cId="2425338323" sldId="360"/>
            <ac:spMk id="58" creationId="{D2488580-E84A-428F-8563-C68E05919D16}"/>
          </ac:spMkLst>
        </pc:spChg>
        <pc:spChg chg="add del">
          <ac:chgData name="Nguyen, Mike (MU-Student)" userId="721ad6a0-91ab-4550-8696-1243c6e5dba3" providerId="ADAL" clId="{29DE512A-8C8F-442D-A3A0-85C1DF2F5581}" dt="2022-03-23T21:32:18.294" v="10126" actId="26606"/>
          <ac:spMkLst>
            <pc:docMk/>
            <pc:sldMk cId="2425338323" sldId="360"/>
            <ac:spMk id="65" creationId="{247AB924-1B87-43FC-B7C7-B112D5C51A0E}"/>
          </ac:spMkLst>
        </pc:spChg>
        <pc:spChg chg="add del">
          <ac:chgData name="Nguyen, Mike (MU-Student)" userId="721ad6a0-91ab-4550-8696-1243c6e5dba3" providerId="ADAL" clId="{29DE512A-8C8F-442D-A3A0-85C1DF2F5581}" dt="2022-03-23T21:32:31.016" v="10130" actId="26606"/>
          <ac:spMkLst>
            <pc:docMk/>
            <pc:sldMk cId="2425338323" sldId="360"/>
            <ac:spMk id="74" creationId="{247AB924-1B87-43FC-B7C7-B112D5C51A0E}"/>
          </ac:spMkLst>
        </pc:spChg>
        <pc:spChg chg="add del">
          <ac:chgData name="Nguyen, Mike (MU-Student)" userId="721ad6a0-91ab-4550-8696-1243c6e5dba3" providerId="ADAL" clId="{29DE512A-8C8F-442D-A3A0-85C1DF2F5581}" dt="2022-03-23T21:32:38.329" v="10132" actId="26606"/>
          <ac:spMkLst>
            <pc:docMk/>
            <pc:sldMk cId="2425338323" sldId="360"/>
            <ac:spMk id="78" creationId="{70155189-D96C-4527-B0EC-654B946BE615}"/>
          </ac:spMkLst>
        </pc:spChg>
        <pc:spChg chg="add del">
          <ac:chgData name="Nguyen, Mike (MU-Student)" userId="721ad6a0-91ab-4550-8696-1243c6e5dba3" providerId="ADAL" clId="{29DE512A-8C8F-442D-A3A0-85C1DF2F5581}" dt="2022-03-23T21:33:00.020" v="10142" actId="26606"/>
          <ac:spMkLst>
            <pc:docMk/>
            <pc:sldMk cId="2425338323" sldId="360"/>
            <ac:spMk id="80" creationId="{0C45045A-6083-4B3E-956A-67582337527D}"/>
          </ac:spMkLst>
        </pc:spChg>
        <pc:spChg chg="add del">
          <ac:chgData name="Nguyen, Mike (MU-Student)" userId="721ad6a0-91ab-4550-8696-1243c6e5dba3" providerId="ADAL" clId="{29DE512A-8C8F-442D-A3A0-85C1DF2F5581}" dt="2022-03-23T21:33:00.020" v="10142" actId="26606"/>
          <ac:spMkLst>
            <pc:docMk/>
            <pc:sldMk cId="2425338323" sldId="360"/>
            <ac:spMk id="81" creationId="{EBD2B2B2-1395-4E7B-87A0-BD34551C01B6}"/>
          </ac:spMkLst>
        </pc:spChg>
        <pc:spChg chg="add del">
          <ac:chgData name="Nguyen, Mike (MU-Student)" userId="721ad6a0-91ab-4550-8696-1243c6e5dba3" providerId="ADAL" clId="{29DE512A-8C8F-442D-A3A0-85C1DF2F5581}" dt="2022-03-23T21:33:00.020" v="10142" actId="26606"/>
          <ac:spMkLst>
            <pc:docMk/>
            <pc:sldMk cId="2425338323" sldId="360"/>
            <ac:spMk id="82" creationId="{42875DDC-0225-45F8-B745-78688F2D1ADC}"/>
          </ac:spMkLst>
        </pc:spChg>
        <pc:spChg chg="add del">
          <ac:chgData name="Nguyen, Mike (MU-Student)" userId="721ad6a0-91ab-4550-8696-1243c6e5dba3" providerId="ADAL" clId="{29DE512A-8C8F-442D-A3A0-85C1DF2F5581}" dt="2022-03-23T21:33:00.020" v="10142" actId="26606"/>
          <ac:spMkLst>
            <pc:docMk/>
            <pc:sldMk cId="2425338323" sldId="360"/>
            <ac:spMk id="83" creationId="{4F329563-0961-4426-90D2-2DF4888E5461}"/>
          </ac:spMkLst>
        </pc:spChg>
        <pc:spChg chg="add del">
          <ac:chgData name="Nguyen, Mike (MU-Student)" userId="721ad6a0-91ab-4550-8696-1243c6e5dba3" providerId="ADAL" clId="{29DE512A-8C8F-442D-A3A0-85C1DF2F5581}" dt="2022-03-23T21:33:00.020" v="10142" actId="26606"/>
          <ac:spMkLst>
            <pc:docMk/>
            <pc:sldMk cId="2425338323" sldId="360"/>
            <ac:spMk id="84" creationId="{12617755-D451-4BAF-9B55-518297BFF42D}"/>
          </ac:spMkLst>
        </pc:spChg>
        <pc:spChg chg="add del">
          <ac:chgData name="Nguyen, Mike (MU-Student)" userId="721ad6a0-91ab-4550-8696-1243c6e5dba3" providerId="ADAL" clId="{29DE512A-8C8F-442D-A3A0-85C1DF2F5581}" dt="2022-03-23T21:33:00.020" v="10142" actId="26606"/>
          <ac:spMkLst>
            <pc:docMk/>
            <pc:sldMk cId="2425338323" sldId="360"/>
            <ac:spMk id="85" creationId="{86C062C2-3673-4248-BE21-B51B16E63267}"/>
          </ac:spMkLst>
        </pc:spChg>
        <pc:picChg chg="add del mod">
          <ac:chgData name="Nguyen, Mike (MU-Student)" userId="721ad6a0-91ab-4550-8696-1243c6e5dba3" providerId="ADAL" clId="{29DE512A-8C8F-442D-A3A0-85C1DF2F5581}" dt="2022-03-23T21:29:13.406" v="10109" actId="478"/>
          <ac:picMkLst>
            <pc:docMk/>
            <pc:sldMk cId="2425338323" sldId="360"/>
            <ac:picMk id="7" creationId="{27B6D32E-F298-4626-AFEF-B1A80BEEDE8D}"/>
          </ac:picMkLst>
        </pc:picChg>
        <pc:picChg chg="add mod ord">
          <ac:chgData name="Nguyen, Mike (MU-Student)" userId="721ad6a0-91ab-4550-8696-1243c6e5dba3" providerId="ADAL" clId="{29DE512A-8C8F-442D-A3A0-85C1DF2F5581}" dt="2022-03-23T21:43:23.610" v="10662" actId="1076"/>
          <ac:picMkLst>
            <pc:docMk/>
            <pc:sldMk cId="2425338323" sldId="360"/>
            <ac:picMk id="9" creationId="{346BDA5E-56DA-47BB-8F80-2D12D4B78B44}"/>
          </ac:picMkLst>
        </pc:picChg>
        <pc:picChg chg="add mod ord">
          <ac:chgData name="Nguyen, Mike (MU-Student)" userId="721ad6a0-91ab-4550-8696-1243c6e5dba3" providerId="ADAL" clId="{29DE512A-8C8F-442D-A3A0-85C1DF2F5581}" dt="2022-03-23T21:43:21.067" v="10661" actId="1076"/>
          <ac:picMkLst>
            <pc:docMk/>
            <pc:sldMk cId="2425338323" sldId="360"/>
            <ac:picMk id="11" creationId="{4B33B7FB-83E2-477E-AC11-69C15750423F}"/>
          </ac:picMkLst>
        </pc:picChg>
        <pc:picChg chg="del">
          <ac:chgData name="Nguyen, Mike (MU-Student)" userId="721ad6a0-91ab-4550-8696-1243c6e5dba3" providerId="ADAL" clId="{29DE512A-8C8F-442D-A3A0-85C1DF2F5581}" dt="2022-03-23T21:28:33.271" v="10096" actId="478"/>
          <ac:picMkLst>
            <pc:docMk/>
            <pc:sldMk cId="2425338323" sldId="360"/>
            <ac:picMk id="28" creationId="{AB5BA9F0-FD77-45F7-A8CB-587E1B404CDE}"/>
          </ac:picMkLst>
        </pc:picChg>
        <pc:picChg chg="del">
          <ac:chgData name="Nguyen, Mike (MU-Student)" userId="721ad6a0-91ab-4550-8696-1243c6e5dba3" providerId="ADAL" clId="{29DE512A-8C8F-442D-A3A0-85C1DF2F5581}" dt="2022-03-23T21:28:33.599" v="10097" actId="478"/>
          <ac:picMkLst>
            <pc:docMk/>
            <pc:sldMk cId="2425338323" sldId="360"/>
            <ac:picMk id="39" creationId="{E2BD3478-2AC2-4ED3-8A0E-0CCEAB0E6AC9}"/>
          </ac:picMkLst>
        </pc:picChg>
        <pc:picChg chg="mod ord">
          <ac:chgData name="Nguyen, Mike (MU-Student)" userId="721ad6a0-91ab-4550-8696-1243c6e5dba3" providerId="ADAL" clId="{29DE512A-8C8F-442D-A3A0-85C1DF2F5581}" dt="2022-03-23T21:45:29.818" v="10952" actId="14100"/>
          <ac:picMkLst>
            <pc:docMk/>
            <pc:sldMk cId="2425338323" sldId="360"/>
            <ac:picMk id="41" creationId="{7DCAD913-DE6B-4BF0-BB2C-25C1CB8DB236}"/>
          </ac:picMkLst>
        </pc:picChg>
        <pc:cxnChg chg="add">
          <ac:chgData name="Nguyen, Mike (MU-Student)" userId="721ad6a0-91ab-4550-8696-1243c6e5dba3" providerId="ADAL" clId="{29DE512A-8C8F-442D-A3A0-85C1DF2F5581}" dt="2022-03-23T21:33:05.162" v="10143" actId="26606"/>
          <ac:cxnSpMkLst>
            <pc:docMk/>
            <pc:sldMk cId="2425338323" sldId="360"/>
            <ac:cxnSpMk id="43" creationId="{99AE2756-0FC4-4155-83E7-58AAAB63E757}"/>
          </ac:cxnSpMkLst>
        </pc:cxnChg>
        <pc:cxnChg chg="add">
          <ac:chgData name="Nguyen, Mike (MU-Student)" userId="721ad6a0-91ab-4550-8696-1243c6e5dba3" providerId="ADAL" clId="{29DE512A-8C8F-442D-A3A0-85C1DF2F5581}" dt="2022-03-23T21:33:05.162" v="10143" actId="26606"/>
          <ac:cxnSpMkLst>
            <pc:docMk/>
            <pc:sldMk cId="2425338323" sldId="360"/>
            <ac:cxnSpMk id="45" creationId="{818DC98F-4057-4645-B948-F604F39A9CFE}"/>
          </ac:cxnSpMkLst>
        </pc:cxnChg>
        <pc:cxnChg chg="add">
          <ac:chgData name="Nguyen, Mike (MU-Student)" userId="721ad6a0-91ab-4550-8696-1243c6e5dba3" providerId="ADAL" clId="{29DE512A-8C8F-442D-A3A0-85C1DF2F5581}" dt="2022-03-23T21:33:05.162" v="10143" actId="26606"/>
          <ac:cxnSpMkLst>
            <pc:docMk/>
            <pc:sldMk cId="2425338323" sldId="360"/>
            <ac:cxnSpMk id="47" creationId="{DAD2B705-4A9B-408D-AA80-4F41045E09DE}"/>
          </ac:cxnSpMkLst>
        </pc:cxnChg>
        <pc:cxnChg chg="add del">
          <ac:chgData name="Nguyen, Mike (MU-Student)" userId="721ad6a0-91ab-4550-8696-1243c6e5dba3" providerId="ADAL" clId="{29DE512A-8C8F-442D-A3A0-85C1DF2F5581}" dt="2022-03-23T21:32:05.711" v="10121" actId="26606"/>
          <ac:cxnSpMkLst>
            <pc:docMk/>
            <pc:sldMk cId="2425338323" sldId="360"/>
            <ac:cxnSpMk id="59" creationId="{564940E8-4031-4205-8D84-CBBB398C9148}"/>
          </ac:cxnSpMkLst>
        </pc:cxnChg>
        <pc:cxnChg chg="add del">
          <ac:chgData name="Nguyen, Mike (MU-Student)" userId="721ad6a0-91ab-4550-8696-1243c6e5dba3" providerId="ADAL" clId="{29DE512A-8C8F-442D-A3A0-85C1DF2F5581}" dt="2022-03-23T21:32:05.711" v="10121" actId="26606"/>
          <ac:cxnSpMkLst>
            <pc:docMk/>
            <pc:sldMk cId="2425338323" sldId="360"/>
            <ac:cxnSpMk id="60" creationId="{3D83F26F-C55B-4A92-9AFF-4894D14E27C5}"/>
          </ac:cxnSpMkLst>
        </pc:cxnChg>
        <pc:cxnChg chg="add del">
          <ac:chgData name="Nguyen, Mike (MU-Student)" userId="721ad6a0-91ab-4550-8696-1243c6e5dba3" providerId="ADAL" clId="{29DE512A-8C8F-442D-A3A0-85C1DF2F5581}" dt="2022-03-23T21:32:11.352" v="10124" actId="26606"/>
          <ac:cxnSpMkLst>
            <pc:docMk/>
            <pc:sldMk cId="2425338323" sldId="360"/>
            <ac:cxnSpMk id="62" creationId="{60188E89-AF78-40F6-B787-E9BD9C625686}"/>
          </ac:cxnSpMkLst>
        </pc:cxnChg>
        <pc:cxnChg chg="add del">
          <ac:chgData name="Nguyen, Mike (MU-Student)" userId="721ad6a0-91ab-4550-8696-1243c6e5dba3" providerId="ADAL" clId="{29DE512A-8C8F-442D-A3A0-85C1DF2F5581}" dt="2022-03-23T21:32:18.294" v="10126" actId="26606"/>
          <ac:cxnSpMkLst>
            <pc:docMk/>
            <pc:sldMk cId="2425338323" sldId="360"/>
            <ac:cxnSpMk id="64" creationId="{99AE2756-0FC4-4155-83E7-58AAAB63E757}"/>
          </ac:cxnSpMkLst>
        </pc:cxnChg>
        <pc:cxnChg chg="add del">
          <ac:chgData name="Nguyen, Mike (MU-Student)" userId="721ad6a0-91ab-4550-8696-1243c6e5dba3" providerId="ADAL" clId="{29DE512A-8C8F-442D-A3A0-85C1DF2F5581}" dt="2022-03-23T21:32:18.294" v="10126" actId="26606"/>
          <ac:cxnSpMkLst>
            <pc:docMk/>
            <pc:sldMk cId="2425338323" sldId="360"/>
            <ac:cxnSpMk id="66" creationId="{818DC98F-4057-4645-B948-F604F39A9CFE}"/>
          </ac:cxnSpMkLst>
        </pc:cxnChg>
        <pc:cxnChg chg="add del">
          <ac:chgData name="Nguyen, Mike (MU-Student)" userId="721ad6a0-91ab-4550-8696-1243c6e5dba3" providerId="ADAL" clId="{29DE512A-8C8F-442D-A3A0-85C1DF2F5581}" dt="2022-03-23T21:32:18.294" v="10126" actId="26606"/>
          <ac:cxnSpMkLst>
            <pc:docMk/>
            <pc:sldMk cId="2425338323" sldId="360"/>
            <ac:cxnSpMk id="67" creationId="{DAD2B705-4A9B-408D-AA80-4F41045E09DE}"/>
          </ac:cxnSpMkLst>
        </pc:cxnChg>
        <pc:cxnChg chg="add del">
          <ac:chgData name="Nguyen, Mike (MU-Student)" userId="721ad6a0-91ab-4550-8696-1243c6e5dba3" providerId="ADAL" clId="{29DE512A-8C8F-442D-A3A0-85C1DF2F5581}" dt="2022-03-23T21:32:21.353" v="10128" actId="26606"/>
          <ac:cxnSpMkLst>
            <pc:docMk/>
            <pc:sldMk cId="2425338323" sldId="360"/>
            <ac:cxnSpMk id="69" creationId="{C800968E-0A99-46C4-A9B2-6A63AC66F4B0}"/>
          </ac:cxnSpMkLst>
        </pc:cxnChg>
        <pc:cxnChg chg="add del">
          <ac:chgData name="Nguyen, Mike (MU-Student)" userId="721ad6a0-91ab-4550-8696-1243c6e5dba3" providerId="ADAL" clId="{29DE512A-8C8F-442D-A3A0-85C1DF2F5581}" dt="2022-03-23T21:32:21.353" v="10128" actId="26606"/>
          <ac:cxnSpMkLst>
            <pc:docMk/>
            <pc:sldMk cId="2425338323" sldId="360"/>
            <ac:cxnSpMk id="70" creationId="{0627B73E-D784-4780-AA33-DCDFE7DA16ED}"/>
          </ac:cxnSpMkLst>
        </pc:cxnChg>
        <pc:cxnChg chg="add del">
          <ac:chgData name="Nguyen, Mike (MU-Student)" userId="721ad6a0-91ab-4550-8696-1243c6e5dba3" providerId="ADAL" clId="{29DE512A-8C8F-442D-A3A0-85C1DF2F5581}" dt="2022-03-23T21:32:21.353" v="10128" actId="26606"/>
          <ac:cxnSpMkLst>
            <pc:docMk/>
            <pc:sldMk cId="2425338323" sldId="360"/>
            <ac:cxnSpMk id="71" creationId="{EBAD6A72-88E8-42F7-88B9-CAF744536BE4}"/>
          </ac:cxnSpMkLst>
        </pc:cxnChg>
        <pc:cxnChg chg="add del">
          <ac:chgData name="Nguyen, Mike (MU-Student)" userId="721ad6a0-91ab-4550-8696-1243c6e5dba3" providerId="ADAL" clId="{29DE512A-8C8F-442D-A3A0-85C1DF2F5581}" dt="2022-03-23T21:32:31.016" v="10130" actId="26606"/>
          <ac:cxnSpMkLst>
            <pc:docMk/>
            <pc:sldMk cId="2425338323" sldId="360"/>
            <ac:cxnSpMk id="73" creationId="{99AE2756-0FC4-4155-83E7-58AAAB63E757}"/>
          </ac:cxnSpMkLst>
        </pc:cxnChg>
        <pc:cxnChg chg="add del">
          <ac:chgData name="Nguyen, Mike (MU-Student)" userId="721ad6a0-91ab-4550-8696-1243c6e5dba3" providerId="ADAL" clId="{29DE512A-8C8F-442D-A3A0-85C1DF2F5581}" dt="2022-03-23T21:32:31.016" v="10130" actId="26606"/>
          <ac:cxnSpMkLst>
            <pc:docMk/>
            <pc:sldMk cId="2425338323" sldId="360"/>
            <ac:cxnSpMk id="75" creationId="{818DC98F-4057-4645-B948-F604F39A9CFE}"/>
          </ac:cxnSpMkLst>
        </pc:cxnChg>
        <pc:cxnChg chg="add del">
          <ac:chgData name="Nguyen, Mike (MU-Student)" userId="721ad6a0-91ab-4550-8696-1243c6e5dba3" providerId="ADAL" clId="{29DE512A-8C8F-442D-A3A0-85C1DF2F5581}" dt="2022-03-23T21:32:31.016" v="10130" actId="26606"/>
          <ac:cxnSpMkLst>
            <pc:docMk/>
            <pc:sldMk cId="2425338323" sldId="360"/>
            <ac:cxnSpMk id="76" creationId="{DAD2B705-4A9B-408D-AA80-4F41045E09DE}"/>
          </ac:cxnSpMkLst>
        </pc:cxnChg>
      </pc:sldChg>
      <pc:sldChg chg="modSp new mod modShow modNotesTx">
        <pc:chgData name="Nguyen, Mike (MU-Student)" userId="721ad6a0-91ab-4550-8696-1243c6e5dba3" providerId="ADAL" clId="{29DE512A-8C8F-442D-A3A0-85C1DF2F5581}" dt="2022-03-23T21:43:16.334" v="10660" actId="729"/>
        <pc:sldMkLst>
          <pc:docMk/>
          <pc:sldMk cId="2945595961" sldId="361"/>
        </pc:sldMkLst>
        <pc:spChg chg="mod">
          <ac:chgData name="Nguyen, Mike (MU-Student)" userId="721ad6a0-91ab-4550-8696-1243c6e5dba3" providerId="ADAL" clId="{29DE512A-8C8F-442D-A3A0-85C1DF2F5581}" dt="2022-03-23T21:39:31.328" v="10406"/>
          <ac:spMkLst>
            <pc:docMk/>
            <pc:sldMk cId="2945595961" sldId="361"/>
            <ac:spMk id="2" creationId="{4F2A51D8-108B-47D4-8014-391F99E49227}"/>
          </ac:spMkLst>
        </pc:spChg>
        <pc:spChg chg="mod">
          <ac:chgData name="Nguyen, Mike (MU-Student)" userId="721ad6a0-91ab-4550-8696-1243c6e5dba3" providerId="ADAL" clId="{29DE512A-8C8F-442D-A3A0-85C1DF2F5581}" dt="2022-03-23T21:40:09.675" v="10434" actId="20577"/>
          <ac:spMkLst>
            <pc:docMk/>
            <pc:sldMk cId="2945595961" sldId="361"/>
            <ac:spMk id="3" creationId="{5035E6AA-6DDC-42F2-9F1E-3F93CCEFD41F}"/>
          </ac:spMkLst>
        </pc:spChg>
      </pc:sldChg>
      <pc:sldChg chg="addSp delSp modSp new mod ord setBg modAnim modNotesTx">
        <pc:chgData name="Nguyen, Mike (MU-Student)" userId="721ad6a0-91ab-4550-8696-1243c6e5dba3" providerId="ADAL" clId="{29DE512A-8C8F-442D-A3A0-85C1DF2F5581}" dt="2022-03-24T02:55:27.828" v="13283" actId="20577"/>
        <pc:sldMkLst>
          <pc:docMk/>
          <pc:sldMk cId="1014733249" sldId="362"/>
        </pc:sldMkLst>
        <pc:spChg chg="mod ord">
          <ac:chgData name="Nguyen, Mike (MU-Student)" userId="721ad6a0-91ab-4550-8696-1243c6e5dba3" providerId="ADAL" clId="{29DE512A-8C8F-442D-A3A0-85C1DF2F5581}" dt="2022-03-24T02:14:06.280" v="11738" actId="26606"/>
          <ac:spMkLst>
            <pc:docMk/>
            <pc:sldMk cId="1014733249" sldId="362"/>
            <ac:spMk id="2" creationId="{47E08373-6892-4FC5-B9BE-748B8A70C502}"/>
          </ac:spMkLst>
        </pc:spChg>
        <pc:spChg chg="del">
          <ac:chgData name="Nguyen, Mike (MU-Student)" userId="721ad6a0-91ab-4550-8696-1243c6e5dba3" providerId="ADAL" clId="{29DE512A-8C8F-442D-A3A0-85C1DF2F5581}" dt="2022-03-23T22:48:39.817" v="11495" actId="1032"/>
          <ac:spMkLst>
            <pc:docMk/>
            <pc:sldMk cId="1014733249" sldId="362"/>
            <ac:spMk id="3" creationId="{B0F6B2B7-A517-438E-8B4D-656F9ED87A42}"/>
          </ac:spMkLst>
        </pc:spChg>
        <pc:spChg chg="mod">
          <ac:chgData name="Nguyen, Mike (MU-Student)" userId="721ad6a0-91ab-4550-8696-1243c6e5dba3" providerId="ADAL" clId="{29DE512A-8C8F-442D-A3A0-85C1DF2F5581}" dt="2022-03-24T02:14:06.280" v="11738" actId="26606"/>
          <ac:spMkLst>
            <pc:docMk/>
            <pc:sldMk cId="1014733249" sldId="362"/>
            <ac:spMk id="4" creationId="{E9445B71-42C8-45E9-BA62-09316F7B440D}"/>
          </ac:spMkLst>
        </pc:spChg>
        <pc:spChg chg="mod">
          <ac:chgData name="Nguyen, Mike (MU-Student)" userId="721ad6a0-91ab-4550-8696-1243c6e5dba3" providerId="ADAL" clId="{29DE512A-8C8F-442D-A3A0-85C1DF2F5581}" dt="2022-03-24T02:14:06.280" v="11738" actId="26606"/>
          <ac:spMkLst>
            <pc:docMk/>
            <pc:sldMk cId="1014733249" sldId="362"/>
            <ac:spMk id="5" creationId="{D92E15DA-F09E-494D-B608-A9CC5070E94E}"/>
          </ac:spMkLst>
        </pc:spChg>
        <pc:spChg chg="mod">
          <ac:chgData name="Nguyen, Mike (MU-Student)" userId="721ad6a0-91ab-4550-8696-1243c6e5dba3" providerId="ADAL" clId="{29DE512A-8C8F-442D-A3A0-85C1DF2F5581}" dt="2022-03-24T02:14:06.280" v="11738" actId="26606"/>
          <ac:spMkLst>
            <pc:docMk/>
            <pc:sldMk cId="1014733249" sldId="362"/>
            <ac:spMk id="6" creationId="{1EBB0D9B-A91B-4B99-833D-BE47F6B1A055}"/>
          </ac:spMkLst>
        </pc:spChg>
        <pc:spChg chg="add del">
          <ac:chgData name="Nguyen, Mike (MU-Student)" userId="721ad6a0-91ab-4550-8696-1243c6e5dba3" providerId="ADAL" clId="{29DE512A-8C8F-442D-A3A0-85C1DF2F5581}" dt="2022-03-24T02:14:06.168" v="11737" actId="26606"/>
          <ac:spMkLst>
            <pc:docMk/>
            <pc:sldMk cId="1014733249" sldId="362"/>
            <ac:spMk id="8" creationId="{2659FDB4-FCBE-4A89-B46D-43D4FA54464D}"/>
          </ac:spMkLst>
        </pc:spChg>
        <pc:spChg chg="add del mod">
          <ac:chgData name="Nguyen, Mike (MU-Student)" userId="721ad6a0-91ab-4550-8696-1243c6e5dba3" providerId="ADAL" clId="{29DE512A-8C8F-442D-A3A0-85C1DF2F5581}" dt="2022-03-23T22:49:15.096" v="11571" actId="478"/>
          <ac:spMkLst>
            <pc:docMk/>
            <pc:sldMk cId="1014733249" sldId="362"/>
            <ac:spMk id="9" creationId="{27B984A5-0CC6-42DD-B1D1-CC8A133A954A}"/>
          </ac:spMkLst>
        </pc:spChg>
        <pc:spChg chg="add del">
          <ac:chgData name="Nguyen, Mike (MU-Student)" userId="721ad6a0-91ab-4550-8696-1243c6e5dba3" providerId="ADAL" clId="{29DE512A-8C8F-442D-A3A0-85C1DF2F5581}" dt="2022-03-24T02:13:27.089" v="11733" actId="26606"/>
          <ac:spMkLst>
            <pc:docMk/>
            <pc:sldMk cId="1014733249" sldId="362"/>
            <ac:spMk id="11" creationId="{DA2E7C1E-2B5A-4BBA-AE51-1CD8C19309D7}"/>
          </ac:spMkLst>
        </pc:spChg>
        <pc:spChg chg="add">
          <ac:chgData name="Nguyen, Mike (MU-Student)" userId="721ad6a0-91ab-4550-8696-1243c6e5dba3" providerId="ADAL" clId="{29DE512A-8C8F-442D-A3A0-85C1DF2F5581}" dt="2022-03-24T02:14:06.280" v="11738" actId="26606"/>
          <ac:spMkLst>
            <pc:docMk/>
            <pc:sldMk cId="1014733249" sldId="362"/>
            <ac:spMk id="12" creationId="{955A2079-FA98-4876-80F0-72364A7D2EA4}"/>
          </ac:spMkLst>
        </pc:spChg>
        <pc:spChg chg="add del">
          <ac:chgData name="Nguyen, Mike (MU-Student)" userId="721ad6a0-91ab-4550-8696-1243c6e5dba3" providerId="ADAL" clId="{29DE512A-8C8F-442D-A3A0-85C1DF2F5581}" dt="2022-03-24T02:13:27.089" v="11733" actId="26606"/>
          <ac:spMkLst>
            <pc:docMk/>
            <pc:sldMk cId="1014733249" sldId="362"/>
            <ac:spMk id="13" creationId="{43DF76B1-5174-4FAF-9D19-FFEE98426836}"/>
          </ac:spMkLst>
        </pc:spChg>
        <pc:graphicFrameChg chg="add mod modGraphic">
          <ac:chgData name="Nguyen, Mike (MU-Student)" userId="721ad6a0-91ab-4550-8696-1243c6e5dba3" providerId="ADAL" clId="{29DE512A-8C8F-442D-A3A0-85C1DF2F5581}" dt="2022-03-24T02:14:06.280" v="11738" actId="26606"/>
          <ac:graphicFrameMkLst>
            <pc:docMk/>
            <pc:sldMk cId="1014733249" sldId="362"/>
            <ac:graphicFrameMk id="3" creationId="{5A596F7B-7DA4-4FA6-B71A-F056932ED13D}"/>
          </ac:graphicFrameMkLst>
        </pc:graphicFrameChg>
        <pc:graphicFrameChg chg="add del mod modGraphic">
          <ac:chgData name="Nguyen, Mike (MU-Student)" userId="721ad6a0-91ab-4550-8696-1243c6e5dba3" providerId="ADAL" clId="{29DE512A-8C8F-442D-A3A0-85C1DF2F5581}" dt="2022-03-23T22:49:13.794" v="11570" actId="478"/>
          <ac:graphicFrameMkLst>
            <pc:docMk/>
            <pc:sldMk cId="1014733249" sldId="362"/>
            <ac:graphicFrameMk id="7" creationId="{32F5FCDD-7DE6-4009-AD34-A8F7A69696A7}"/>
          </ac:graphicFrameMkLst>
        </pc:graphicFrameChg>
        <pc:cxnChg chg="add del">
          <ac:chgData name="Nguyen, Mike (MU-Student)" userId="721ad6a0-91ab-4550-8696-1243c6e5dba3" providerId="ADAL" clId="{29DE512A-8C8F-442D-A3A0-85C1DF2F5581}" dt="2022-03-24T02:14:06.168" v="11737" actId="26606"/>
          <ac:cxnSpMkLst>
            <pc:docMk/>
            <pc:sldMk cId="1014733249" sldId="362"/>
            <ac:cxnSpMk id="10" creationId="{C8F51B3F-8331-4E4A-AE96-D47B1006EEAD}"/>
          </ac:cxnSpMkLst>
        </pc:cxnChg>
      </pc:sldChg>
      <pc:sldChg chg="addSp delSp modSp new mod setBg">
        <pc:chgData name="Nguyen, Mike (MU-Student)" userId="721ad6a0-91ab-4550-8696-1243c6e5dba3" providerId="ADAL" clId="{29DE512A-8C8F-442D-A3A0-85C1DF2F5581}" dt="2022-03-24T02:46:28.722" v="13012" actId="26606"/>
        <pc:sldMkLst>
          <pc:docMk/>
          <pc:sldMk cId="1293788517" sldId="363"/>
        </pc:sldMkLst>
        <pc:spChg chg="mod">
          <ac:chgData name="Nguyen, Mike (MU-Student)" userId="721ad6a0-91ab-4550-8696-1243c6e5dba3" providerId="ADAL" clId="{29DE512A-8C8F-442D-A3A0-85C1DF2F5581}" dt="2022-03-24T02:46:28.722" v="13012" actId="26606"/>
          <ac:spMkLst>
            <pc:docMk/>
            <pc:sldMk cId="1293788517" sldId="363"/>
            <ac:spMk id="2" creationId="{AFEBFD2E-7D40-4593-BE1B-AC7461FBD34A}"/>
          </ac:spMkLst>
        </pc:spChg>
        <pc:spChg chg="del">
          <ac:chgData name="Nguyen, Mike (MU-Student)" userId="721ad6a0-91ab-4550-8696-1243c6e5dba3" providerId="ADAL" clId="{29DE512A-8C8F-442D-A3A0-85C1DF2F5581}" dt="2022-03-24T02:42:13.799" v="12998" actId="478"/>
          <ac:spMkLst>
            <pc:docMk/>
            <pc:sldMk cId="1293788517" sldId="363"/>
            <ac:spMk id="3" creationId="{1000C2C0-4661-47A9-B3F5-C0858695F00D}"/>
          </ac:spMkLst>
        </pc:spChg>
        <pc:spChg chg="mod">
          <ac:chgData name="Nguyen, Mike (MU-Student)" userId="721ad6a0-91ab-4550-8696-1243c6e5dba3" providerId="ADAL" clId="{29DE512A-8C8F-442D-A3A0-85C1DF2F5581}" dt="2022-03-24T02:46:28.722" v="13012" actId="26606"/>
          <ac:spMkLst>
            <pc:docMk/>
            <pc:sldMk cId="1293788517" sldId="363"/>
            <ac:spMk id="4" creationId="{B2B61A04-DA63-40CF-A719-16B263E86F2B}"/>
          </ac:spMkLst>
        </pc:spChg>
        <pc:spChg chg="mod">
          <ac:chgData name="Nguyen, Mike (MU-Student)" userId="721ad6a0-91ab-4550-8696-1243c6e5dba3" providerId="ADAL" clId="{29DE512A-8C8F-442D-A3A0-85C1DF2F5581}" dt="2022-03-24T02:46:28.722" v="13012" actId="26606"/>
          <ac:spMkLst>
            <pc:docMk/>
            <pc:sldMk cId="1293788517" sldId="363"/>
            <ac:spMk id="5" creationId="{BEC1D690-DFA4-49B3-A657-01C29E8371B3}"/>
          </ac:spMkLst>
        </pc:spChg>
        <pc:spChg chg="mod">
          <ac:chgData name="Nguyen, Mike (MU-Student)" userId="721ad6a0-91ab-4550-8696-1243c6e5dba3" providerId="ADAL" clId="{29DE512A-8C8F-442D-A3A0-85C1DF2F5581}" dt="2022-03-24T02:46:28.722" v="13012" actId="26606"/>
          <ac:spMkLst>
            <pc:docMk/>
            <pc:sldMk cId="1293788517" sldId="363"/>
            <ac:spMk id="6" creationId="{384666C6-038F-474E-96F3-AD6F4B4FA15A}"/>
          </ac:spMkLst>
        </pc:spChg>
        <pc:spChg chg="add del mod">
          <ac:chgData name="Nguyen, Mike (MU-Student)" userId="721ad6a0-91ab-4550-8696-1243c6e5dba3" providerId="ADAL" clId="{29DE512A-8C8F-442D-A3A0-85C1DF2F5581}" dt="2022-03-24T02:42:23.496" v="13000"/>
          <ac:spMkLst>
            <pc:docMk/>
            <pc:sldMk cId="1293788517" sldId="363"/>
            <ac:spMk id="8" creationId="{A9F74F80-CBBF-4E53-A177-DB97C8F8E2A3}"/>
          </ac:spMkLst>
        </pc:spChg>
        <pc:spChg chg="add del mod">
          <ac:chgData name="Nguyen, Mike (MU-Student)" userId="721ad6a0-91ab-4550-8696-1243c6e5dba3" providerId="ADAL" clId="{29DE512A-8C8F-442D-A3A0-85C1DF2F5581}" dt="2022-03-24T02:42:23.496" v="13000"/>
          <ac:spMkLst>
            <pc:docMk/>
            <pc:sldMk cId="1293788517" sldId="363"/>
            <ac:spMk id="9" creationId="{ABAFC087-B28F-42A4-8398-3C7491635038}"/>
          </ac:spMkLst>
        </pc:spChg>
        <pc:spChg chg="add del mod">
          <ac:chgData name="Nguyen, Mike (MU-Student)" userId="721ad6a0-91ab-4550-8696-1243c6e5dba3" providerId="ADAL" clId="{29DE512A-8C8F-442D-A3A0-85C1DF2F5581}" dt="2022-03-24T02:42:44.989" v="13002" actId="478"/>
          <ac:spMkLst>
            <pc:docMk/>
            <pc:sldMk cId="1293788517" sldId="363"/>
            <ac:spMk id="11" creationId="{D2766E5C-2A7A-4B68-AF4B-ED629C78B4A8}"/>
          </ac:spMkLst>
        </pc:spChg>
        <pc:spChg chg="add del mod">
          <ac:chgData name="Nguyen, Mike (MU-Student)" userId="721ad6a0-91ab-4550-8696-1243c6e5dba3" providerId="ADAL" clId="{29DE512A-8C8F-442D-A3A0-85C1DF2F5581}" dt="2022-03-24T02:42:44.989" v="13002" actId="478"/>
          <ac:spMkLst>
            <pc:docMk/>
            <pc:sldMk cId="1293788517" sldId="363"/>
            <ac:spMk id="12" creationId="{C7D835A3-A0AD-44E6-BD3D-2B494C2BB294}"/>
          </ac:spMkLst>
        </pc:spChg>
        <pc:spChg chg="add del mod">
          <ac:chgData name="Nguyen, Mike (MU-Student)" userId="721ad6a0-91ab-4550-8696-1243c6e5dba3" providerId="ADAL" clId="{29DE512A-8C8F-442D-A3A0-85C1DF2F5581}" dt="2022-03-24T02:46:23.841" v="13009" actId="478"/>
          <ac:spMkLst>
            <pc:docMk/>
            <pc:sldMk cId="1293788517" sldId="363"/>
            <ac:spMk id="14" creationId="{4AAF3397-9C0A-4A6B-AA9E-7FA2787DD294}"/>
          </ac:spMkLst>
        </pc:spChg>
        <pc:spChg chg="add del mod">
          <ac:chgData name="Nguyen, Mike (MU-Student)" userId="721ad6a0-91ab-4550-8696-1243c6e5dba3" providerId="ADAL" clId="{29DE512A-8C8F-442D-A3A0-85C1DF2F5581}" dt="2022-03-24T02:46:16.602" v="13006" actId="478"/>
          <ac:spMkLst>
            <pc:docMk/>
            <pc:sldMk cId="1293788517" sldId="363"/>
            <ac:spMk id="15" creationId="{E2C026D7-EED0-4030-BEA5-A92E2874FE95}"/>
          </ac:spMkLst>
        </pc:spChg>
        <pc:spChg chg="add del">
          <ac:chgData name="Nguyen, Mike (MU-Student)" userId="721ad6a0-91ab-4550-8696-1243c6e5dba3" providerId="ADAL" clId="{29DE512A-8C8F-442D-A3A0-85C1DF2F5581}" dt="2022-03-24T02:46:28.708" v="13011" actId="26606"/>
          <ac:spMkLst>
            <pc:docMk/>
            <pc:sldMk cId="1293788517" sldId="363"/>
            <ac:spMk id="18" creationId="{6753252F-4873-4F63-801D-CC719279A7D5}"/>
          </ac:spMkLst>
        </pc:spChg>
        <pc:spChg chg="add del">
          <ac:chgData name="Nguyen, Mike (MU-Student)" userId="721ad6a0-91ab-4550-8696-1243c6e5dba3" providerId="ADAL" clId="{29DE512A-8C8F-442D-A3A0-85C1DF2F5581}" dt="2022-03-24T02:46:28.708" v="13011" actId="26606"/>
          <ac:spMkLst>
            <pc:docMk/>
            <pc:sldMk cId="1293788517" sldId="363"/>
            <ac:spMk id="20" creationId="{047C8CCB-F95D-4249-92DD-651249D3535A}"/>
          </ac:spMkLst>
        </pc:spChg>
        <pc:spChg chg="add">
          <ac:chgData name="Nguyen, Mike (MU-Student)" userId="721ad6a0-91ab-4550-8696-1243c6e5dba3" providerId="ADAL" clId="{29DE512A-8C8F-442D-A3A0-85C1DF2F5581}" dt="2022-03-24T02:46:28.722" v="13012" actId="26606"/>
          <ac:spMkLst>
            <pc:docMk/>
            <pc:sldMk cId="1293788517" sldId="363"/>
            <ac:spMk id="22" creationId="{6753252F-4873-4F63-801D-CC719279A7D5}"/>
          </ac:spMkLst>
        </pc:spChg>
        <pc:spChg chg="add">
          <ac:chgData name="Nguyen, Mike (MU-Student)" userId="721ad6a0-91ab-4550-8696-1243c6e5dba3" providerId="ADAL" clId="{29DE512A-8C8F-442D-A3A0-85C1DF2F5581}" dt="2022-03-24T02:46:28.722" v="13012" actId="26606"/>
          <ac:spMkLst>
            <pc:docMk/>
            <pc:sldMk cId="1293788517" sldId="363"/>
            <ac:spMk id="23" creationId="{047C8CCB-F95D-4249-92DD-651249D3535A}"/>
          </ac:spMkLst>
        </pc:spChg>
        <pc:graphicFrameChg chg="add del mod">
          <ac:chgData name="Nguyen, Mike (MU-Student)" userId="721ad6a0-91ab-4550-8696-1243c6e5dba3" providerId="ADAL" clId="{29DE512A-8C8F-442D-A3A0-85C1DF2F5581}" dt="2022-03-24T02:42:23.496" v="13000"/>
          <ac:graphicFrameMkLst>
            <pc:docMk/>
            <pc:sldMk cId="1293788517" sldId="363"/>
            <ac:graphicFrameMk id="7" creationId="{B5174C56-79F5-434C-83E7-48BE92C267FE}"/>
          </ac:graphicFrameMkLst>
        </pc:graphicFrameChg>
        <pc:graphicFrameChg chg="add del mod">
          <ac:chgData name="Nguyen, Mike (MU-Student)" userId="721ad6a0-91ab-4550-8696-1243c6e5dba3" providerId="ADAL" clId="{29DE512A-8C8F-442D-A3A0-85C1DF2F5581}" dt="2022-03-24T02:42:44.989" v="13002" actId="478"/>
          <ac:graphicFrameMkLst>
            <pc:docMk/>
            <pc:sldMk cId="1293788517" sldId="363"/>
            <ac:graphicFrameMk id="10" creationId="{737471ED-4FFE-4E11-8578-F88CAC960EC3}"/>
          </ac:graphicFrameMkLst>
        </pc:graphicFrameChg>
        <pc:graphicFrameChg chg="add mod modGraphic">
          <ac:chgData name="Nguyen, Mike (MU-Student)" userId="721ad6a0-91ab-4550-8696-1243c6e5dba3" providerId="ADAL" clId="{29DE512A-8C8F-442D-A3A0-85C1DF2F5581}" dt="2022-03-24T02:46:28.722" v="13012" actId="26606"/>
          <ac:graphicFrameMkLst>
            <pc:docMk/>
            <pc:sldMk cId="1293788517" sldId="363"/>
            <ac:graphicFrameMk id="13" creationId="{0D6079DE-D79C-4C39-908B-AF1826C930BF}"/>
          </ac:graphicFrameMkLst>
        </pc:graphicFrameChg>
      </pc:sldChg>
      <pc:sldChg chg="addSp delSp modSp new mod setBg">
        <pc:chgData name="Nguyen, Mike (MU-Student)" userId="721ad6a0-91ab-4550-8696-1243c6e5dba3" providerId="ADAL" clId="{29DE512A-8C8F-442D-A3A0-85C1DF2F5581}" dt="2022-03-24T03:03:44.028" v="13601" actId="113"/>
        <pc:sldMkLst>
          <pc:docMk/>
          <pc:sldMk cId="16451999" sldId="364"/>
        </pc:sldMkLst>
        <pc:spChg chg="mod">
          <ac:chgData name="Nguyen, Mike (MU-Student)" userId="721ad6a0-91ab-4550-8696-1243c6e5dba3" providerId="ADAL" clId="{29DE512A-8C8F-442D-A3A0-85C1DF2F5581}" dt="2022-03-24T02:58:20.833" v="13309" actId="26606"/>
          <ac:spMkLst>
            <pc:docMk/>
            <pc:sldMk cId="16451999" sldId="364"/>
            <ac:spMk id="2" creationId="{CBD44C4F-EFC8-4BBF-923B-7EE049691595}"/>
          </ac:spMkLst>
        </pc:spChg>
        <pc:spChg chg="del">
          <ac:chgData name="Nguyen, Mike (MU-Student)" userId="721ad6a0-91ab-4550-8696-1243c6e5dba3" providerId="ADAL" clId="{29DE512A-8C8F-442D-A3A0-85C1DF2F5581}" dt="2022-03-24T02:57:58.361" v="13302" actId="478"/>
          <ac:spMkLst>
            <pc:docMk/>
            <pc:sldMk cId="16451999" sldId="364"/>
            <ac:spMk id="3" creationId="{BDB37662-40FD-4B35-8114-F57E08666832}"/>
          </ac:spMkLst>
        </pc:spChg>
        <pc:spChg chg="mod">
          <ac:chgData name="Nguyen, Mike (MU-Student)" userId="721ad6a0-91ab-4550-8696-1243c6e5dba3" providerId="ADAL" clId="{29DE512A-8C8F-442D-A3A0-85C1DF2F5581}" dt="2022-03-24T02:58:20.833" v="13309" actId="26606"/>
          <ac:spMkLst>
            <pc:docMk/>
            <pc:sldMk cId="16451999" sldId="364"/>
            <ac:spMk id="4" creationId="{DB1A76F2-BE8B-4648-9BAA-B89314581183}"/>
          </ac:spMkLst>
        </pc:spChg>
        <pc:spChg chg="mod">
          <ac:chgData name="Nguyen, Mike (MU-Student)" userId="721ad6a0-91ab-4550-8696-1243c6e5dba3" providerId="ADAL" clId="{29DE512A-8C8F-442D-A3A0-85C1DF2F5581}" dt="2022-03-24T02:58:20.833" v="13309" actId="26606"/>
          <ac:spMkLst>
            <pc:docMk/>
            <pc:sldMk cId="16451999" sldId="364"/>
            <ac:spMk id="5" creationId="{7E13643B-06FB-4873-9AB3-6A19CEDE1DAA}"/>
          </ac:spMkLst>
        </pc:spChg>
        <pc:spChg chg="mod">
          <ac:chgData name="Nguyen, Mike (MU-Student)" userId="721ad6a0-91ab-4550-8696-1243c6e5dba3" providerId="ADAL" clId="{29DE512A-8C8F-442D-A3A0-85C1DF2F5581}" dt="2022-03-24T02:58:20.833" v="13309" actId="26606"/>
          <ac:spMkLst>
            <pc:docMk/>
            <pc:sldMk cId="16451999" sldId="364"/>
            <ac:spMk id="6" creationId="{311049F8-7CF6-4674-8634-DE29E5781A3E}"/>
          </ac:spMkLst>
        </pc:spChg>
        <pc:spChg chg="add del">
          <ac:chgData name="Nguyen, Mike (MU-Student)" userId="721ad6a0-91ab-4550-8696-1243c6e5dba3" providerId="ADAL" clId="{29DE512A-8C8F-442D-A3A0-85C1DF2F5581}" dt="2022-03-24T02:58:20.791" v="13308" actId="26606"/>
          <ac:spMkLst>
            <pc:docMk/>
            <pc:sldMk cId="16451999" sldId="364"/>
            <ac:spMk id="13" creationId="{6753252F-4873-4F63-801D-CC719279A7D5}"/>
          </ac:spMkLst>
        </pc:spChg>
        <pc:spChg chg="add del">
          <ac:chgData name="Nguyen, Mike (MU-Student)" userId="721ad6a0-91ab-4550-8696-1243c6e5dba3" providerId="ADAL" clId="{29DE512A-8C8F-442D-A3A0-85C1DF2F5581}" dt="2022-03-24T02:58:20.791" v="13308" actId="26606"/>
          <ac:spMkLst>
            <pc:docMk/>
            <pc:sldMk cId="16451999" sldId="364"/>
            <ac:spMk id="15" creationId="{047C8CCB-F95D-4249-92DD-651249D3535A}"/>
          </ac:spMkLst>
        </pc:spChg>
        <pc:spChg chg="add del">
          <ac:chgData name="Nguyen, Mike (MU-Student)" userId="721ad6a0-91ab-4550-8696-1243c6e5dba3" providerId="ADAL" clId="{29DE512A-8C8F-442D-A3A0-85C1DF2F5581}" dt="2022-03-24T02:59:12.052" v="13320" actId="26606"/>
          <ac:spMkLst>
            <pc:docMk/>
            <pc:sldMk cId="16451999" sldId="364"/>
            <ac:spMk id="20" creationId="{7F57BEA8-497D-4AA8-8A18-BDCD696B25FE}"/>
          </ac:spMkLst>
        </pc:spChg>
        <pc:spChg chg="add del">
          <ac:chgData name="Nguyen, Mike (MU-Student)" userId="721ad6a0-91ab-4550-8696-1243c6e5dba3" providerId="ADAL" clId="{29DE512A-8C8F-442D-A3A0-85C1DF2F5581}" dt="2022-03-24T02:59:12.012" v="13319" actId="26606"/>
          <ac:spMkLst>
            <pc:docMk/>
            <pc:sldMk cId="16451999" sldId="364"/>
            <ac:spMk id="27" creationId="{7F57BEA8-497D-4AA8-8A18-BDCD696B25FE}"/>
          </ac:spMkLst>
        </pc:spChg>
        <pc:spChg chg="add del">
          <ac:chgData name="Nguyen, Mike (MU-Student)" userId="721ad6a0-91ab-4550-8696-1243c6e5dba3" providerId="ADAL" clId="{29DE512A-8C8F-442D-A3A0-85C1DF2F5581}" dt="2022-03-24T03:00:57.934" v="13331" actId="26606"/>
          <ac:spMkLst>
            <pc:docMk/>
            <pc:sldMk cId="16451999" sldId="364"/>
            <ac:spMk id="34" creationId="{7F57BEA8-497D-4AA8-8A18-BDCD696B25FE}"/>
          </ac:spMkLst>
        </pc:spChg>
        <pc:spChg chg="add del">
          <ac:chgData name="Nguyen, Mike (MU-Student)" userId="721ad6a0-91ab-4550-8696-1243c6e5dba3" providerId="ADAL" clId="{29DE512A-8C8F-442D-A3A0-85C1DF2F5581}" dt="2022-03-24T03:02:26.444" v="13580" actId="26606"/>
          <ac:spMkLst>
            <pc:docMk/>
            <pc:sldMk cId="16451999" sldId="364"/>
            <ac:spMk id="43" creationId="{7F57BEA8-497D-4AA8-8A18-BDCD696B25FE}"/>
          </ac:spMkLst>
        </pc:spChg>
        <pc:spChg chg="add del">
          <ac:chgData name="Nguyen, Mike (MU-Student)" userId="721ad6a0-91ab-4550-8696-1243c6e5dba3" providerId="ADAL" clId="{29DE512A-8C8F-442D-A3A0-85C1DF2F5581}" dt="2022-03-24T03:02:26.430" v="13579" actId="26606"/>
          <ac:spMkLst>
            <pc:docMk/>
            <pc:sldMk cId="16451999" sldId="364"/>
            <ac:spMk id="54" creationId="{7F57BEA8-497D-4AA8-8A18-BDCD696B25FE}"/>
          </ac:spMkLst>
        </pc:spChg>
        <pc:spChg chg="add">
          <ac:chgData name="Nguyen, Mike (MU-Student)" userId="721ad6a0-91ab-4550-8696-1243c6e5dba3" providerId="ADAL" clId="{29DE512A-8C8F-442D-A3A0-85C1DF2F5581}" dt="2022-03-24T03:02:26.444" v="13580" actId="26606"/>
          <ac:spMkLst>
            <pc:docMk/>
            <pc:sldMk cId="16451999" sldId="364"/>
            <ac:spMk id="61" creationId="{7F57BEA8-497D-4AA8-8A18-BDCD696B25FE}"/>
          </ac:spMkLst>
        </pc:spChg>
        <pc:graphicFrameChg chg="add del mod">
          <ac:chgData name="Nguyen, Mike (MU-Student)" userId="721ad6a0-91ab-4550-8696-1243c6e5dba3" providerId="ADAL" clId="{29DE512A-8C8F-442D-A3A0-85C1DF2F5581}" dt="2022-03-24T02:58:00.443" v="13304"/>
          <ac:graphicFrameMkLst>
            <pc:docMk/>
            <pc:sldMk cId="16451999" sldId="364"/>
            <ac:graphicFrameMk id="7" creationId="{946A62BF-6F61-4BD4-958E-213F38614666}"/>
          </ac:graphicFrameMkLst>
        </pc:graphicFrameChg>
        <pc:graphicFrameChg chg="add mod modGraphic">
          <ac:chgData name="Nguyen, Mike (MU-Student)" userId="721ad6a0-91ab-4550-8696-1243c6e5dba3" providerId="ADAL" clId="{29DE512A-8C8F-442D-A3A0-85C1DF2F5581}" dt="2022-03-24T03:03:44.028" v="13601" actId="113"/>
          <ac:graphicFrameMkLst>
            <pc:docMk/>
            <pc:sldMk cId="16451999" sldId="364"/>
            <ac:graphicFrameMk id="8" creationId="{D8F4B2BA-EACF-419E-95E1-9A8A4C686013}"/>
          </ac:graphicFrameMkLst>
        </pc:graphicFrameChg>
        <pc:cxnChg chg="add del">
          <ac:chgData name="Nguyen, Mike (MU-Student)" userId="721ad6a0-91ab-4550-8696-1243c6e5dba3" providerId="ADAL" clId="{29DE512A-8C8F-442D-A3A0-85C1DF2F5581}" dt="2022-03-24T02:59:12.052" v="13320" actId="26606"/>
          <ac:cxnSpMkLst>
            <pc:docMk/>
            <pc:sldMk cId="16451999" sldId="364"/>
            <ac:cxnSpMk id="17" creationId="{A82415D3-DDE5-4D63-8CB3-23A5EC581B27}"/>
          </ac:cxnSpMkLst>
        </pc:cxnChg>
        <pc:cxnChg chg="add del">
          <ac:chgData name="Nguyen, Mike (MU-Student)" userId="721ad6a0-91ab-4550-8696-1243c6e5dba3" providerId="ADAL" clId="{29DE512A-8C8F-442D-A3A0-85C1DF2F5581}" dt="2022-03-24T02:59:12.052" v="13320" actId="26606"/>
          <ac:cxnSpMkLst>
            <pc:docMk/>
            <pc:sldMk cId="16451999" sldId="364"/>
            <ac:cxnSpMk id="18" creationId="{D2E961F1-4A28-4A5F-BBD4-6E400E5E6C75}"/>
          </ac:cxnSpMkLst>
        </pc:cxnChg>
        <pc:cxnChg chg="add del">
          <ac:chgData name="Nguyen, Mike (MU-Student)" userId="721ad6a0-91ab-4550-8696-1243c6e5dba3" providerId="ADAL" clId="{29DE512A-8C8F-442D-A3A0-85C1DF2F5581}" dt="2022-03-24T02:59:12.052" v="13320" actId="26606"/>
          <ac:cxnSpMkLst>
            <pc:docMk/>
            <pc:sldMk cId="16451999" sldId="364"/>
            <ac:cxnSpMk id="19" creationId="{AD7193FB-6AE6-4B3B-8F89-56B55DD63B4D}"/>
          </ac:cxnSpMkLst>
        </pc:cxnChg>
        <pc:cxnChg chg="add del">
          <ac:chgData name="Nguyen, Mike (MU-Student)" userId="721ad6a0-91ab-4550-8696-1243c6e5dba3" providerId="ADAL" clId="{29DE512A-8C8F-442D-A3A0-85C1DF2F5581}" dt="2022-03-24T02:59:12.012" v="13319" actId="26606"/>
          <ac:cxnSpMkLst>
            <pc:docMk/>
            <pc:sldMk cId="16451999" sldId="364"/>
            <ac:cxnSpMk id="25" creationId="{D2E961F1-4A28-4A5F-BBD4-6E400E5E6C75}"/>
          </ac:cxnSpMkLst>
        </pc:cxnChg>
        <pc:cxnChg chg="add del">
          <ac:chgData name="Nguyen, Mike (MU-Student)" userId="721ad6a0-91ab-4550-8696-1243c6e5dba3" providerId="ADAL" clId="{29DE512A-8C8F-442D-A3A0-85C1DF2F5581}" dt="2022-03-24T02:59:12.012" v="13319" actId="26606"/>
          <ac:cxnSpMkLst>
            <pc:docMk/>
            <pc:sldMk cId="16451999" sldId="364"/>
            <ac:cxnSpMk id="29" creationId="{A82415D3-DDE5-4D63-8CB3-23A5EC581B27}"/>
          </ac:cxnSpMkLst>
        </pc:cxnChg>
        <pc:cxnChg chg="add del">
          <ac:chgData name="Nguyen, Mike (MU-Student)" userId="721ad6a0-91ab-4550-8696-1243c6e5dba3" providerId="ADAL" clId="{29DE512A-8C8F-442D-A3A0-85C1DF2F5581}" dt="2022-03-24T02:59:12.012" v="13319" actId="26606"/>
          <ac:cxnSpMkLst>
            <pc:docMk/>
            <pc:sldMk cId="16451999" sldId="364"/>
            <ac:cxnSpMk id="31" creationId="{AD7193FB-6AE6-4B3B-8F89-56B55DD63B4D}"/>
          </ac:cxnSpMkLst>
        </pc:cxnChg>
        <pc:cxnChg chg="add del">
          <ac:chgData name="Nguyen, Mike (MU-Student)" userId="721ad6a0-91ab-4550-8696-1243c6e5dba3" providerId="ADAL" clId="{29DE512A-8C8F-442D-A3A0-85C1DF2F5581}" dt="2022-03-24T03:00:57.934" v="13331" actId="26606"/>
          <ac:cxnSpMkLst>
            <pc:docMk/>
            <pc:sldMk cId="16451999" sldId="364"/>
            <ac:cxnSpMk id="33" creationId="{D2E961F1-4A28-4A5F-BBD4-6E400E5E6C75}"/>
          </ac:cxnSpMkLst>
        </pc:cxnChg>
        <pc:cxnChg chg="add del">
          <ac:chgData name="Nguyen, Mike (MU-Student)" userId="721ad6a0-91ab-4550-8696-1243c6e5dba3" providerId="ADAL" clId="{29DE512A-8C8F-442D-A3A0-85C1DF2F5581}" dt="2022-03-24T03:00:57.934" v="13331" actId="26606"/>
          <ac:cxnSpMkLst>
            <pc:docMk/>
            <pc:sldMk cId="16451999" sldId="364"/>
            <ac:cxnSpMk id="35" creationId="{A82415D3-DDE5-4D63-8CB3-23A5EC581B27}"/>
          </ac:cxnSpMkLst>
        </pc:cxnChg>
        <pc:cxnChg chg="add del">
          <ac:chgData name="Nguyen, Mike (MU-Student)" userId="721ad6a0-91ab-4550-8696-1243c6e5dba3" providerId="ADAL" clId="{29DE512A-8C8F-442D-A3A0-85C1DF2F5581}" dt="2022-03-24T03:00:57.934" v="13331" actId="26606"/>
          <ac:cxnSpMkLst>
            <pc:docMk/>
            <pc:sldMk cId="16451999" sldId="364"/>
            <ac:cxnSpMk id="36" creationId="{AD7193FB-6AE6-4B3B-8F89-56B55DD63B4D}"/>
          </ac:cxnSpMkLst>
        </pc:cxnChg>
        <pc:cxnChg chg="add del">
          <ac:chgData name="Nguyen, Mike (MU-Student)" userId="721ad6a0-91ab-4550-8696-1243c6e5dba3" providerId="ADAL" clId="{29DE512A-8C8F-442D-A3A0-85C1DF2F5581}" dt="2022-03-24T03:02:26.444" v="13580" actId="26606"/>
          <ac:cxnSpMkLst>
            <pc:docMk/>
            <pc:sldMk cId="16451999" sldId="364"/>
            <ac:cxnSpMk id="41" creationId="{D2E961F1-4A28-4A5F-BBD4-6E400E5E6C75}"/>
          </ac:cxnSpMkLst>
        </pc:cxnChg>
        <pc:cxnChg chg="add del">
          <ac:chgData name="Nguyen, Mike (MU-Student)" userId="721ad6a0-91ab-4550-8696-1243c6e5dba3" providerId="ADAL" clId="{29DE512A-8C8F-442D-A3A0-85C1DF2F5581}" dt="2022-03-24T03:02:26.444" v="13580" actId="26606"/>
          <ac:cxnSpMkLst>
            <pc:docMk/>
            <pc:sldMk cId="16451999" sldId="364"/>
            <ac:cxnSpMk id="45" creationId="{A82415D3-DDE5-4D63-8CB3-23A5EC581B27}"/>
          </ac:cxnSpMkLst>
        </pc:cxnChg>
        <pc:cxnChg chg="add del">
          <ac:chgData name="Nguyen, Mike (MU-Student)" userId="721ad6a0-91ab-4550-8696-1243c6e5dba3" providerId="ADAL" clId="{29DE512A-8C8F-442D-A3A0-85C1DF2F5581}" dt="2022-03-24T03:02:26.444" v="13580" actId="26606"/>
          <ac:cxnSpMkLst>
            <pc:docMk/>
            <pc:sldMk cId="16451999" sldId="364"/>
            <ac:cxnSpMk id="47" creationId="{AD7193FB-6AE6-4B3B-8F89-56B55DD63B4D}"/>
          </ac:cxnSpMkLst>
        </pc:cxnChg>
        <pc:cxnChg chg="add del">
          <ac:chgData name="Nguyen, Mike (MU-Student)" userId="721ad6a0-91ab-4550-8696-1243c6e5dba3" providerId="ADAL" clId="{29DE512A-8C8F-442D-A3A0-85C1DF2F5581}" dt="2022-03-24T03:02:26.430" v="13579" actId="26606"/>
          <ac:cxnSpMkLst>
            <pc:docMk/>
            <pc:sldMk cId="16451999" sldId="364"/>
            <ac:cxnSpMk id="52" creationId="{D2E961F1-4A28-4A5F-BBD4-6E400E5E6C75}"/>
          </ac:cxnSpMkLst>
        </pc:cxnChg>
        <pc:cxnChg chg="add del">
          <ac:chgData name="Nguyen, Mike (MU-Student)" userId="721ad6a0-91ab-4550-8696-1243c6e5dba3" providerId="ADAL" clId="{29DE512A-8C8F-442D-A3A0-85C1DF2F5581}" dt="2022-03-24T03:02:26.430" v="13579" actId="26606"/>
          <ac:cxnSpMkLst>
            <pc:docMk/>
            <pc:sldMk cId="16451999" sldId="364"/>
            <ac:cxnSpMk id="56" creationId="{A82415D3-DDE5-4D63-8CB3-23A5EC581B27}"/>
          </ac:cxnSpMkLst>
        </pc:cxnChg>
        <pc:cxnChg chg="add del">
          <ac:chgData name="Nguyen, Mike (MU-Student)" userId="721ad6a0-91ab-4550-8696-1243c6e5dba3" providerId="ADAL" clId="{29DE512A-8C8F-442D-A3A0-85C1DF2F5581}" dt="2022-03-24T03:02:26.430" v="13579" actId="26606"/>
          <ac:cxnSpMkLst>
            <pc:docMk/>
            <pc:sldMk cId="16451999" sldId="364"/>
            <ac:cxnSpMk id="58" creationId="{AD7193FB-6AE6-4B3B-8F89-56B55DD63B4D}"/>
          </ac:cxnSpMkLst>
        </pc:cxnChg>
        <pc:cxnChg chg="add">
          <ac:chgData name="Nguyen, Mike (MU-Student)" userId="721ad6a0-91ab-4550-8696-1243c6e5dba3" providerId="ADAL" clId="{29DE512A-8C8F-442D-A3A0-85C1DF2F5581}" dt="2022-03-24T03:02:26.444" v="13580" actId="26606"/>
          <ac:cxnSpMkLst>
            <pc:docMk/>
            <pc:sldMk cId="16451999" sldId="364"/>
            <ac:cxnSpMk id="60" creationId="{D2E961F1-4A28-4A5F-BBD4-6E400E5E6C75}"/>
          </ac:cxnSpMkLst>
        </pc:cxnChg>
        <pc:cxnChg chg="add">
          <ac:chgData name="Nguyen, Mike (MU-Student)" userId="721ad6a0-91ab-4550-8696-1243c6e5dba3" providerId="ADAL" clId="{29DE512A-8C8F-442D-A3A0-85C1DF2F5581}" dt="2022-03-24T03:02:26.444" v="13580" actId="26606"/>
          <ac:cxnSpMkLst>
            <pc:docMk/>
            <pc:sldMk cId="16451999" sldId="364"/>
            <ac:cxnSpMk id="62" creationId="{A82415D3-DDE5-4D63-8CB3-23A5EC581B27}"/>
          </ac:cxnSpMkLst>
        </pc:cxnChg>
        <pc:cxnChg chg="add">
          <ac:chgData name="Nguyen, Mike (MU-Student)" userId="721ad6a0-91ab-4550-8696-1243c6e5dba3" providerId="ADAL" clId="{29DE512A-8C8F-442D-A3A0-85C1DF2F5581}" dt="2022-03-24T03:02:26.444" v="13580" actId="26606"/>
          <ac:cxnSpMkLst>
            <pc:docMk/>
            <pc:sldMk cId="16451999" sldId="364"/>
            <ac:cxnSpMk id="63" creationId="{AD7193FB-6AE6-4B3B-8F89-56B55DD63B4D}"/>
          </ac:cxnSpMkLst>
        </pc:cxnChg>
      </pc:sldChg>
      <pc:sldChg chg="new del">
        <pc:chgData name="Nguyen, Mike (MU-Student)" userId="721ad6a0-91ab-4550-8696-1243c6e5dba3" providerId="ADAL" clId="{29DE512A-8C8F-442D-A3A0-85C1DF2F5581}" dt="2022-03-24T02:49:05.594" v="13014" actId="680"/>
        <pc:sldMkLst>
          <pc:docMk/>
          <pc:sldMk cId="1045629651" sldId="364"/>
        </pc:sldMkLst>
      </pc:sldChg>
      <pc:sldChg chg="addSp delSp modSp new mod setBg modAnim setClrOvrMap modNotesTx">
        <pc:chgData name="Nguyen, Mike (MU-Student)" userId="721ad6a0-91ab-4550-8696-1243c6e5dba3" providerId="ADAL" clId="{29DE512A-8C8F-442D-A3A0-85C1DF2F5581}" dt="2022-03-24T03:12:47.854" v="14320"/>
        <pc:sldMkLst>
          <pc:docMk/>
          <pc:sldMk cId="488589299" sldId="365"/>
        </pc:sldMkLst>
        <pc:spChg chg="mod">
          <ac:chgData name="Nguyen, Mike (MU-Student)" userId="721ad6a0-91ab-4550-8696-1243c6e5dba3" providerId="ADAL" clId="{29DE512A-8C8F-442D-A3A0-85C1DF2F5581}" dt="2022-03-24T03:12:32.181" v="14313" actId="20577"/>
          <ac:spMkLst>
            <pc:docMk/>
            <pc:sldMk cId="488589299" sldId="365"/>
            <ac:spMk id="2" creationId="{57952E35-EFF8-4AE3-B01A-D49BDE16B6D2}"/>
          </ac:spMkLst>
        </pc:spChg>
        <pc:spChg chg="mod">
          <ac:chgData name="Nguyen, Mike (MU-Student)" userId="721ad6a0-91ab-4550-8696-1243c6e5dba3" providerId="ADAL" clId="{29DE512A-8C8F-442D-A3A0-85C1DF2F5581}" dt="2022-03-24T03:12:20.716" v="14312" actId="14100"/>
          <ac:spMkLst>
            <pc:docMk/>
            <pc:sldMk cId="488589299" sldId="365"/>
            <ac:spMk id="3" creationId="{2AB83392-4BE8-446B-B11D-429DA08792AB}"/>
          </ac:spMkLst>
        </pc:spChg>
        <pc:spChg chg="mod ord">
          <ac:chgData name="Nguyen, Mike (MU-Student)" userId="721ad6a0-91ab-4550-8696-1243c6e5dba3" providerId="ADAL" clId="{29DE512A-8C8F-442D-A3A0-85C1DF2F5581}" dt="2022-03-24T03:11:54.489" v="14306" actId="26606"/>
          <ac:spMkLst>
            <pc:docMk/>
            <pc:sldMk cId="488589299" sldId="365"/>
            <ac:spMk id="4" creationId="{AA6DE668-64F7-4875-B5B7-9D38CEC84944}"/>
          </ac:spMkLst>
        </pc:spChg>
        <pc:spChg chg="mod">
          <ac:chgData name="Nguyen, Mike (MU-Student)" userId="721ad6a0-91ab-4550-8696-1243c6e5dba3" providerId="ADAL" clId="{29DE512A-8C8F-442D-A3A0-85C1DF2F5581}" dt="2022-03-24T03:11:54.489" v="14306" actId="26606"/>
          <ac:spMkLst>
            <pc:docMk/>
            <pc:sldMk cId="488589299" sldId="365"/>
            <ac:spMk id="5" creationId="{B0DEBEC3-D672-4997-B885-7D65FDE4897D}"/>
          </ac:spMkLst>
        </pc:spChg>
        <pc:spChg chg="mod">
          <ac:chgData name="Nguyen, Mike (MU-Student)" userId="721ad6a0-91ab-4550-8696-1243c6e5dba3" providerId="ADAL" clId="{29DE512A-8C8F-442D-A3A0-85C1DF2F5581}" dt="2022-03-24T03:11:54.489" v="14306" actId="26606"/>
          <ac:spMkLst>
            <pc:docMk/>
            <pc:sldMk cId="488589299" sldId="365"/>
            <ac:spMk id="6" creationId="{99CE8E44-5416-48C2-9A97-923A7F57E1DF}"/>
          </ac:spMkLst>
        </pc:spChg>
        <pc:spChg chg="add del">
          <ac:chgData name="Nguyen, Mike (MU-Student)" userId="721ad6a0-91ab-4550-8696-1243c6e5dba3" providerId="ADAL" clId="{29DE512A-8C8F-442D-A3A0-85C1DF2F5581}" dt="2022-03-24T03:09:57.892" v="14272" actId="26606"/>
          <ac:spMkLst>
            <pc:docMk/>
            <pc:sldMk cId="488589299" sldId="365"/>
            <ac:spMk id="9" creationId="{55D4142C-5077-457F-A6AD-3FECFDB39685}"/>
          </ac:spMkLst>
        </pc:spChg>
        <pc:spChg chg="add del">
          <ac:chgData name="Nguyen, Mike (MU-Student)" userId="721ad6a0-91ab-4550-8696-1243c6e5dba3" providerId="ADAL" clId="{29DE512A-8C8F-442D-A3A0-85C1DF2F5581}" dt="2022-03-24T03:06:18.644" v="13943" actId="26606"/>
          <ac:spMkLst>
            <pc:docMk/>
            <pc:sldMk cId="488589299" sldId="365"/>
            <ac:spMk id="11" creationId="{F98ED85F-DCEE-4B50-802E-71A6E3E12B04}"/>
          </ac:spMkLst>
        </pc:spChg>
        <pc:spChg chg="add del">
          <ac:chgData name="Nguyen, Mike (MU-Student)" userId="721ad6a0-91ab-4550-8696-1243c6e5dba3" providerId="ADAL" clId="{29DE512A-8C8F-442D-A3A0-85C1DF2F5581}" dt="2022-03-24T03:09:57.892" v="14272" actId="26606"/>
          <ac:spMkLst>
            <pc:docMk/>
            <pc:sldMk cId="488589299" sldId="365"/>
            <ac:spMk id="12" creationId="{9AA72BD9-2C5A-4EDC-931F-5AA08EACA0F3}"/>
          </ac:spMkLst>
        </pc:spChg>
        <pc:spChg chg="add del">
          <ac:chgData name="Nguyen, Mike (MU-Student)" userId="721ad6a0-91ab-4550-8696-1243c6e5dba3" providerId="ADAL" clId="{29DE512A-8C8F-442D-A3A0-85C1DF2F5581}" dt="2022-03-24T03:09:57.892" v="14272" actId="26606"/>
          <ac:spMkLst>
            <pc:docMk/>
            <pc:sldMk cId="488589299" sldId="365"/>
            <ac:spMk id="14" creationId="{DD3981AC-7B61-4947-BCF3-F7AA7FA385B9}"/>
          </ac:spMkLst>
        </pc:spChg>
        <pc:spChg chg="add del">
          <ac:chgData name="Nguyen, Mike (MU-Student)" userId="721ad6a0-91ab-4550-8696-1243c6e5dba3" providerId="ADAL" clId="{29DE512A-8C8F-442D-A3A0-85C1DF2F5581}" dt="2022-03-24T03:06:20.518" v="13945" actId="26606"/>
          <ac:spMkLst>
            <pc:docMk/>
            <pc:sldMk cId="488589299" sldId="365"/>
            <ac:spMk id="15" creationId="{02D886F1-CB4A-4FC1-AAA7-9402B0D0DDDD}"/>
          </ac:spMkLst>
        </pc:spChg>
        <pc:spChg chg="add del">
          <ac:chgData name="Nguyen, Mike (MU-Student)" userId="721ad6a0-91ab-4550-8696-1243c6e5dba3" providerId="ADAL" clId="{29DE512A-8C8F-442D-A3A0-85C1DF2F5581}" dt="2022-03-24T03:06:20.518" v="13945" actId="26606"/>
          <ac:spMkLst>
            <pc:docMk/>
            <pc:sldMk cId="488589299" sldId="365"/>
            <ac:spMk id="16" creationId="{762B7B97-C3EE-4AEE-A61F-AFA873FE2FCA}"/>
          </ac:spMkLst>
        </pc:spChg>
        <pc:spChg chg="add del mod">
          <ac:chgData name="Nguyen, Mike (MU-Student)" userId="721ad6a0-91ab-4550-8696-1243c6e5dba3" providerId="ADAL" clId="{29DE512A-8C8F-442D-A3A0-85C1DF2F5581}" dt="2022-03-24T03:11:54.489" v="14306" actId="26606"/>
          <ac:spMkLst>
            <pc:docMk/>
            <pc:sldMk cId="488589299" sldId="365"/>
            <ac:spMk id="17" creationId="{5F2314F5-07E0-42A9-A1E1-1CBE7014270B}"/>
          </ac:spMkLst>
        </pc:spChg>
        <pc:spChg chg="add del">
          <ac:chgData name="Nguyen, Mike (MU-Student)" userId="721ad6a0-91ab-4550-8696-1243c6e5dba3" providerId="ADAL" clId="{29DE512A-8C8F-442D-A3A0-85C1DF2F5581}" dt="2022-03-24T03:09:57.892" v="14272" actId="26606"/>
          <ac:spMkLst>
            <pc:docMk/>
            <pc:sldMk cId="488589299" sldId="365"/>
            <ac:spMk id="18" creationId="{7A5F0580-5EE9-419F-96EE-B6529EF6E7D0}"/>
          </ac:spMkLst>
        </pc:spChg>
        <pc:spChg chg="add del">
          <ac:chgData name="Nguyen, Mike (MU-Student)" userId="721ad6a0-91ab-4550-8696-1243c6e5dba3" providerId="ADAL" clId="{29DE512A-8C8F-442D-A3A0-85C1DF2F5581}" dt="2022-03-24T03:11:23.815" v="14285" actId="26606"/>
          <ac:spMkLst>
            <pc:docMk/>
            <pc:sldMk cId="488589299" sldId="365"/>
            <ac:spMk id="19" creationId="{9AA72BD9-2C5A-4EDC-931F-5AA08EACA0F3}"/>
          </ac:spMkLst>
        </pc:spChg>
        <pc:spChg chg="add del">
          <ac:chgData name="Nguyen, Mike (MU-Student)" userId="721ad6a0-91ab-4550-8696-1243c6e5dba3" providerId="ADAL" clId="{29DE512A-8C8F-442D-A3A0-85C1DF2F5581}" dt="2022-03-24T03:11:23.815" v="14285" actId="26606"/>
          <ac:spMkLst>
            <pc:docMk/>
            <pc:sldMk cId="488589299" sldId="365"/>
            <ac:spMk id="20" creationId="{DD3981AC-7B61-4947-BCF3-F7AA7FA385B9}"/>
          </ac:spMkLst>
        </pc:spChg>
        <pc:spChg chg="add del">
          <ac:chgData name="Nguyen, Mike (MU-Student)" userId="721ad6a0-91ab-4550-8696-1243c6e5dba3" providerId="ADAL" clId="{29DE512A-8C8F-442D-A3A0-85C1DF2F5581}" dt="2022-03-24T03:11:23.815" v="14285" actId="26606"/>
          <ac:spMkLst>
            <pc:docMk/>
            <pc:sldMk cId="488589299" sldId="365"/>
            <ac:spMk id="21" creationId="{55D4142C-5077-457F-A6AD-3FECFDB39685}"/>
          </ac:spMkLst>
        </pc:spChg>
        <pc:spChg chg="add del">
          <ac:chgData name="Nguyen, Mike (MU-Student)" userId="721ad6a0-91ab-4550-8696-1243c6e5dba3" providerId="ADAL" clId="{29DE512A-8C8F-442D-A3A0-85C1DF2F5581}" dt="2022-03-24T03:11:03.407" v="14277" actId="26606"/>
          <ac:spMkLst>
            <pc:docMk/>
            <pc:sldMk cId="488589299" sldId="365"/>
            <ac:spMk id="22" creationId="{9AA72BD9-2C5A-4EDC-931F-5AA08EACA0F3}"/>
          </ac:spMkLst>
        </pc:spChg>
        <pc:spChg chg="add del">
          <ac:chgData name="Nguyen, Mike (MU-Student)" userId="721ad6a0-91ab-4550-8696-1243c6e5dba3" providerId="ADAL" clId="{29DE512A-8C8F-442D-A3A0-85C1DF2F5581}" dt="2022-03-24T03:11:23.815" v="14285" actId="26606"/>
          <ac:spMkLst>
            <pc:docMk/>
            <pc:sldMk cId="488589299" sldId="365"/>
            <ac:spMk id="23" creationId="{7A5F0580-5EE9-419F-96EE-B6529EF6E7D0}"/>
          </ac:spMkLst>
        </pc:spChg>
        <pc:spChg chg="add del">
          <ac:chgData name="Nguyen, Mike (MU-Student)" userId="721ad6a0-91ab-4550-8696-1243c6e5dba3" providerId="ADAL" clId="{29DE512A-8C8F-442D-A3A0-85C1DF2F5581}" dt="2022-03-24T03:11:03.407" v="14277" actId="26606"/>
          <ac:spMkLst>
            <pc:docMk/>
            <pc:sldMk cId="488589299" sldId="365"/>
            <ac:spMk id="24" creationId="{DD3981AC-7B61-4947-BCF3-F7AA7FA385B9}"/>
          </ac:spMkLst>
        </pc:spChg>
        <pc:spChg chg="add del">
          <ac:chgData name="Nguyen, Mike (MU-Student)" userId="721ad6a0-91ab-4550-8696-1243c6e5dba3" providerId="ADAL" clId="{29DE512A-8C8F-442D-A3A0-85C1DF2F5581}" dt="2022-03-24T03:11:28.072" v="14287" actId="26606"/>
          <ac:spMkLst>
            <pc:docMk/>
            <pc:sldMk cId="488589299" sldId="365"/>
            <ac:spMk id="25" creationId="{CEB41C5C-0F34-4DDA-9D7C-5E717F35F60C}"/>
          </ac:spMkLst>
        </pc:spChg>
        <pc:spChg chg="add del">
          <ac:chgData name="Nguyen, Mike (MU-Student)" userId="721ad6a0-91ab-4550-8696-1243c6e5dba3" providerId="ADAL" clId="{29DE512A-8C8F-442D-A3A0-85C1DF2F5581}" dt="2022-03-24T03:11:03.407" v="14277" actId="26606"/>
          <ac:spMkLst>
            <pc:docMk/>
            <pc:sldMk cId="488589299" sldId="365"/>
            <ac:spMk id="26" creationId="{55D4142C-5077-457F-A6AD-3FECFDB39685}"/>
          </ac:spMkLst>
        </pc:spChg>
        <pc:spChg chg="add del">
          <ac:chgData name="Nguyen, Mike (MU-Student)" userId="721ad6a0-91ab-4550-8696-1243c6e5dba3" providerId="ADAL" clId="{29DE512A-8C8F-442D-A3A0-85C1DF2F5581}" dt="2022-03-24T03:11:03.407" v="14277" actId="26606"/>
          <ac:spMkLst>
            <pc:docMk/>
            <pc:sldMk cId="488589299" sldId="365"/>
            <ac:spMk id="28" creationId="{7A5F0580-5EE9-419F-96EE-B6529EF6E7D0}"/>
          </ac:spMkLst>
        </pc:spChg>
        <pc:spChg chg="add del">
          <ac:chgData name="Nguyen, Mike (MU-Student)" userId="721ad6a0-91ab-4550-8696-1243c6e5dba3" providerId="ADAL" clId="{29DE512A-8C8F-442D-A3A0-85C1DF2F5581}" dt="2022-03-24T03:11:31.656" v="14289" actId="26606"/>
          <ac:spMkLst>
            <pc:docMk/>
            <pc:sldMk cId="488589299" sldId="365"/>
            <ac:spMk id="29" creationId="{2B1D4F77-A17C-43D7-B7FA-545148E4E93D}"/>
          </ac:spMkLst>
        </pc:spChg>
        <pc:spChg chg="add del">
          <ac:chgData name="Nguyen, Mike (MU-Student)" userId="721ad6a0-91ab-4550-8696-1243c6e5dba3" providerId="ADAL" clId="{29DE512A-8C8F-442D-A3A0-85C1DF2F5581}" dt="2022-03-24T03:11:11.733" v="14279" actId="26606"/>
          <ac:spMkLst>
            <pc:docMk/>
            <pc:sldMk cId="488589299" sldId="365"/>
            <ac:spMk id="30" creationId="{86C7B4A1-154A-4DF0-AC46-F88D75A2E0FD}"/>
          </ac:spMkLst>
        </pc:spChg>
        <pc:spChg chg="add del">
          <ac:chgData name="Nguyen, Mike (MU-Student)" userId="721ad6a0-91ab-4550-8696-1243c6e5dba3" providerId="ADAL" clId="{29DE512A-8C8F-442D-A3A0-85C1DF2F5581}" dt="2022-03-24T03:11:34.464" v="14291" actId="26606"/>
          <ac:spMkLst>
            <pc:docMk/>
            <pc:sldMk cId="488589299" sldId="365"/>
            <ac:spMk id="31" creationId="{04812C46-200A-4DEB-A05E-3ED6C68C2387}"/>
          </ac:spMkLst>
        </pc:spChg>
        <pc:spChg chg="add del">
          <ac:chgData name="Nguyen, Mike (MU-Student)" userId="721ad6a0-91ab-4550-8696-1243c6e5dba3" providerId="ADAL" clId="{29DE512A-8C8F-442D-A3A0-85C1DF2F5581}" dt="2022-03-24T03:11:34.464" v="14291" actId="26606"/>
          <ac:spMkLst>
            <pc:docMk/>
            <pc:sldMk cId="488589299" sldId="365"/>
            <ac:spMk id="32" creationId="{D1EA859B-E555-4109-94F3-6700E046E008}"/>
          </ac:spMkLst>
        </pc:spChg>
        <pc:spChg chg="add del">
          <ac:chgData name="Nguyen, Mike (MU-Student)" userId="721ad6a0-91ab-4550-8696-1243c6e5dba3" providerId="ADAL" clId="{29DE512A-8C8F-442D-A3A0-85C1DF2F5581}" dt="2022-03-24T03:11:40.038" v="14295" actId="26606"/>
          <ac:spMkLst>
            <pc:docMk/>
            <pc:sldMk cId="488589299" sldId="365"/>
            <ac:spMk id="33" creationId="{724CD679-7405-4CD3-A92A-9469F279A59D}"/>
          </ac:spMkLst>
        </pc:spChg>
        <pc:spChg chg="add del">
          <ac:chgData name="Nguyen, Mike (MU-Student)" userId="721ad6a0-91ab-4550-8696-1243c6e5dba3" providerId="ADAL" clId="{29DE512A-8C8F-442D-A3A0-85C1DF2F5581}" dt="2022-03-24T03:11:40.536" v="14297" actId="26606"/>
          <ac:spMkLst>
            <pc:docMk/>
            <pc:sldMk cId="488589299" sldId="365"/>
            <ac:spMk id="35" creationId="{04812C46-200A-4DEB-A05E-3ED6C68C2387}"/>
          </ac:spMkLst>
        </pc:spChg>
        <pc:spChg chg="add del">
          <ac:chgData name="Nguyen, Mike (MU-Student)" userId="721ad6a0-91ab-4550-8696-1243c6e5dba3" providerId="ADAL" clId="{29DE512A-8C8F-442D-A3A0-85C1DF2F5581}" dt="2022-03-24T03:11:40.536" v="14297" actId="26606"/>
          <ac:spMkLst>
            <pc:docMk/>
            <pc:sldMk cId="488589299" sldId="365"/>
            <ac:spMk id="36" creationId="{D1EA859B-E555-4109-94F3-6700E046E008}"/>
          </ac:spMkLst>
        </pc:spChg>
        <pc:spChg chg="add del">
          <ac:chgData name="Nguyen, Mike (MU-Student)" userId="721ad6a0-91ab-4550-8696-1243c6e5dba3" providerId="ADAL" clId="{29DE512A-8C8F-442D-A3A0-85C1DF2F5581}" dt="2022-03-24T03:11:41.895" v="14299" actId="26606"/>
          <ac:spMkLst>
            <pc:docMk/>
            <pc:sldMk cId="488589299" sldId="365"/>
            <ac:spMk id="38" creationId="{8FC9BE17-9A7B-462D-AE50-3D8777387304}"/>
          </ac:spMkLst>
        </pc:spChg>
        <pc:spChg chg="add del">
          <ac:chgData name="Nguyen, Mike (MU-Student)" userId="721ad6a0-91ab-4550-8696-1243c6e5dba3" providerId="ADAL" clId="{29DE512A-8C8F-442D-A3A0-85C1DF2F5581}" dt="2022-03-24T03:11:41.895" v="14299" actId="26606"/>
          <ac:spMkLst>
            <pc:docMk/>
            <pc:sldMk cId="488589299" sldId="365"/>
            <ac:spMk id="39" creationId="{3EBE8569-6AEC-4B8C-8D53-2DE337CDBA65}"/>
          </ac:spMkLst>
        </pc:spChg>
        <pc:spChg chg="add del">
          <ac:chgData name="Nguyen, Mike (MU-Student)" userId="721ad6a0-91ab-4550-8696-1243c6e5dba3" providerId="ADAL" clId="{29DE512A-8C8F-442D-A3A0-85C1DF2F5581}" dt="2022-03-24T03:11:41.895" v="14299" actId="26606"/>
          <ac:spMkLst>
            <pc:docMk/>
            <pc:sldMk cId="488589299" sldId="365"/>
            <ac:spMk id="40" creationId="{55D4142C-5077-457F-A6AD-3FECFDB39685}"/>
          </ac:spMkLst>
        </pc:spChg>
        <pc:spChg chg="add del">
          <ac:chgData name="Nguyen, Mike (MU-Student)" userId="721ad6a0-91ab-4550-8696-1243c6e5dba3" providerId="ADAL" clId="{29DE512A-8C8F-442D-A3A0-85C1DF2F5581}" dt="2022-03-24T03:11:41.895" v="14299" actId="26606"/>
          <ac:spMkLst>
            <pc:docMk/>
            <pc:sldMk cId="488589299" sldId="365"/>
            <ac:spMk id="41" creationId="{7A5F0580-5EE9-419F-96EE-B6529EF6E7D0}"/>
          </ac:spMkLst>
        </pc:spChg>
        <pc:spChg chg="add del">
          <ac:chgData name="Nguyen, Mike (MU-Student)" userId="721ad6a0-91ab-4550-8696-1243c6e5dba3" providerId="ADAL" clId="{29DE512A-8C8F-442D-A3A0-85C1DF2F5581}" dt="2022-03-24T03:11:43.265" v="14301" actId="26606"/>
          <ac:spMkLst>
            <pc:docMk/>
            <pc:sldMk cId="488589299" sldId="365"/>
            <ac:spMk id="43" creationId="{04812C46-200A-4DEB-A05E-3ED6C68C2387}"/>
          </ac:spMkLst>
        </pc:spChg>
        <pc:spChg chg="add del">
          <ac:chgData name="Nguyen, Mike (MU-Student)" userId="721ad6a0-91ab-4550-8696-1243c6e5dba3" providerId="ADAL" clId="{29DE512A-8C8F-442D-A3A0-85C1DF2F5581}" dt="2022-03-24T03:11:43.265" v="14301" actId="26606"/>
          <ac:spMkLst>
            <pc:docMk/>
            <pc:sldMk cId="488589299" sldId="365"/>
            <ac:spMk id="44" creationId="{D1EA859B-E555-4109-94F3-6700E046E008}"/>
          </ac:spMkLst>
        </pc:spChg>
        <pc:spChg chg="add del">
          <ac:chgData name="Nguyen, Mike (MU-Student)" userId="721ad6a0-91ab-4550-8696-1243c6e5dba3" providerId="ADAL" clId="{29DE512A-8C8F-442D-A3A0-85C1DF2F5581}" dt="2022-03-24T03:11:47.312" v="14303" actId="26606"/>
          <ac:spMkLst>
            <pc:docMk/>
            <pc:sldMk cId="488589299" sldId="365"/>
            <ac:spMk id="46" creationId="{8FC9BE17-9A7B-462D-AE50-3D8777387304}"/>
          </ac:spMkLst>
        </pc:spChg>
        <pc:spChg chg="add del">
          <ac:chgData name="Nguyen, Mike (MU-Student)" userId="721ad6a0-91ab-4550-8696-1243c6e5dba3" providerId="ADAL" clId="{29DE512A-8C8F-442D-A3A0-85C1DF2F5581}" dt="2022-03-24T03:11:47.312" v="14303" actId="26606"/>
          <ac:spMkLst>
            <pc:docMk/>
            <pc:sldMk cId="488589299" sldId="365"/>
            <ac:spMk id="47" creationId="{3EBE8569-6AEC-4B8C-8D53-2DE337CDBA65}"/>
          </ac:spMkLst>
        </pc:spChg>
        <pc:spChg chg="add del">
          <ac:chgData name="Nguyen, Mike (MU-Student)" userId="721ad6a0-91ab-4550-8696-1243c6e5dba3" providerId="ADAL" clId="{29DE512A-8C8F-442D-A3A0-85C1DF2F5581}" dt="2022-03-24T03:11:47.312" v="14303" actId="26606"/>
          <ac:spMkLst>
            <pc:docMk/>
            <pc:sldMk cId="488589299" sldId="365"/>
            <ac:spMk id="48" creationId="{55D4142C-5077-457F-A6AD-3FECFDB39685}"/>
          </ac:spMkLst>
        </pc:spChg>
        <pc:spChg chg="add del">
          <ac:chgData name="Nguyen, Mike (MU-Student)" userId="721ad6a0-91ab-4550-8696-1243c6e5dba3" providerId="ADAL" clId="{29DE512A-8C8F-442D-A3A0-85C1DF2F5581}" dt="2022-03-24T03:11:47.312" v="14303" actId="26606"/>
          <ac:spMkLst>
            <pc:docMk/>
            <pc:sldMk cId="488589299" sldId="365"/>
            <ac:spMk id="49" creationId="{7A5F0580-5EE9-419F-96EE-B6529EF6E7D0}"/>
          </ac:spMkLst>
        </pc:spChg>
        <pc:spChg chg="add del">
          <ac:chgData name="Nguyen, Mike (MU-Student)" userId="721ad6a0-91ab-4550-8696-1243c6e5dba3" providerId="ADAL" clId="{29DE512A-8C8F-442D-A3A0-85C1DF2F5581}" dt="2022-03-24T03:11:54.474" v="14305" actId="26606"/>
          <ac:spMkLst>
            <pc:docMk/>
            <pc:sldMk cId="488589299" sldId="365"/>
            <ac:spMk id="51" creationId="{8F23F8A3-8FD7-4779-8323-FDC26BE99889}"/>
          </ac:spMkLst>
        </pc:spChg>
        <pc:spChg chg="add del">
          <ac:chgData name="Nguyen, Mike (MU-Student)" userId="721ad6a0-91ab-4550-8696-1243c6e5dba3" providerId="ADAL" clId="{29DE512A-8C8F-442D-A3A0-85C1DF2F5581}" dt="2022-03-24T03:11:54.474" v="14305" actId="26606"/>
          <ac:spMkLst>
            <pc:docMk/>
            <pc:sldMk cId="488589299" sldId="365"/>
            <ac:spMk id="52" creationId="{F605C4CC-A25C-416F-8333-7CB7DC97D870}"/>
          </ac:spMkLst>
        </pc:spChg>
        <pc:spChg chg="add">
          <ac:chgData name="Nguyen, Mike (MU-Student)" userId="721ad6a0-91ab-4550-8696-1243c6e5dba3" providerId="ADAL" clId="{29DE512A-8C8F-442D-A3A0-85C1DF2F5581}" dt="2022-03-24T03:11:54.489" v="14306" actId="26606"/>
          <ac:spMkLst>
            <pc:docMk/>
            <pc:sldMk cId="488589299" sldId="365"/>
            <ac:spMk id="54" creationId="{9AA72BD9-2C5A-4EDC-931F-5AA08EACA0F3}"/>
          </ac:spMkLst>
        </pc:spChg>
        <pc:spChg chg="add">
          <ac:chgData name="Nguyen, Mike (MU-Student)" userId="721ad6a0-91ab-4550-8696-1243c6e5dba3" providerId="ADAL" clId="{29DE512A-8C8F-442D-A3A0-85C1DF2F5581}" dt="2022-03-24T03:11:54.489" v="14306" actId="26606"/>
          <ac:spMkLst>
            <pc:docMk/>
            <pc:sldMk cId="488589299" sldId="365"/>
            <ac:spMk id="55" creationId="{DD3981AC-7B61-4947-BCF3-F7AA7FA385B9}"/>
          </ac:spMkLst>
        </pc:spChg>
        <pc:spChg chg="add">
          <ac:chgData name="Nguyen, Mike (MU-Student)" userId="721ad6a0-91ab-4550-8696-1243c6e5dba3" providerId="ADAL" clId="{29DE512A-8C8F-442D-A3A0-85C1DF2F5581}" dt="2022-03-24T03:11:54.489" v="14306" actId="26606"/>
          <ac:spMkLst>
            <pc:docMk/>
            <pc:sldMk cId="488589299" sldId="365"/>
            <ac:spMk id="56" creationId="{55D4142C-5077-457F-A6AD-3FECFDB39685}"/>
          </ac:spMkLst>
        </pc:spChg>
        <pc:spChg chg="add">
          <ac:chgData name="Nguyen, Mike (MU-Student)" userId="721ad6a0-91ab-4550-8696-1243c6e5dba3" providerId="ADAL" clId="{29DE512A-8C8F-442D-A3A0-85C1DF2F5581}" dt="2022-03-24T03:11:54.489" v="14306" actId="26606"/>
          <ac:spMkLst>
            <pc:docMk/>
            <pc:sldMk cId="488589299" sldId="365"/>
            <ac:spMk id="57" creationId="{7A5F0580-5EE9-419F-96EE-B6529EF6E7D0}"/>
          </ac:spMkLst>
        </pc:spChg>
        <pc:picChg chg="add del">
          <ac:chgData name="Nguyen, Mike (MU-Student)" userId="721ad6a0-91ab-4550-8696-1243c6e5dba3" providerId="ADAL" clId="{29DE512A-8C8F-442D-A3A0-85C1DF2F5581}" dt="2022-03-24T03:09:57.892" v="14272" actId="26606"/>
          <ac:picMkLst>
            <pc:docMk/>
            <pc:sldMk cId="488589299" sldId="365"/>
            <ac:picMk id="8" creationId="{B62856C2-CD9E-BEF0-CFA0-3461A5F2AA10}"/>
          </ac:picMkLst>
        </pc:picChg>
        <pc:picChg chg="add del mod ord">
          <ac:chgData name="Nguyen, Mike (MU-Student)" userId="721ad6a0-91ab-4550-8696-1243c6e5dba3" providerId="ADAL" clId="{29DE512A-8C8F-442D-A3A0-85C1DF2F5581}" dt="2022-03-24T03:11:54.489" v="14306" actId="26606"/>
          <ac:picMkLst>
            <pc:docMk/>
            <pc:sldMk cId="488589299" sldId="365"/>
            <ac:picMk id="10" creationId="{98559F9D-B1BE-4DE4-A18F-EE15A9464F60}"/>
          </ac:picMkLst>
        </pc:picChg>
        <pc:cxnChg chg="add del">
          <ac:chgData name="Nguyen, Mike (MU-Student)" userId="721ad6a0-91ab-4550-8696-1243c6e5dba3" providerId="ADAL" clId="{29DE512A-8C8F-442D-A3A0-85C1DF2F5581}" dt="2022-03-24T03:06:18.644" v="13943" actId="26606"/>
          <ac:cxnSpMkLst>
            <pc:docMk/>
            <pc:sldMk cId="488589299" sldId="365"/>
            <ac:cxnSpMk id="13" creationId="{E8E35B83-1EC3-4F87-9D54-D863463351B9}"/>
          </ac:cxnSpMkLst>
        </pc:cxnChg>
        <pc:cxnChg chg="add del">
          <ac:chgData name="Nguyen, Mike (MU-Student)" userId="721ad6a0-91ab-4550-8696-1243c6e5dba3" providerId="ADAL" clId="{29DE512A-8C8F-442D-A3A0-85C1DF2F5581}" dt="2022-03-24T03:11:28.072" v="14287" actId="26606"/>
          <ac:cxnSpMkLst>
            <pc:docMk/>
            <pc:sldMk cId="488589299" sldId="365"/>
            <ac:cxnSpMk id="27" creationId="{57E1E5E6-F385-4E9C-B201-BA5BDE5CAD52}"/>
          </ac:cxnSpMkLst>
        </pc:cxnChg>
      </pc:sldChg>
      <pc:sldChg chg="addSp modSp new mod setBg">
        <pc:chgData name="Nguyen, Mike (MU-Student)" userId="721ad6a0-91ab-4550-8696-1243c6e5dba3" providerId="ADAL" clId="{29DE512A-8C8F-442D-A3A0-85C1DF2F5581}" dt="2022-03-25T00:43:50.010" v="15586" actId="20577"/>
        <pc:sldMkLst>
          <pc:docMk/>
          <pc:sldMk cId="877154388" sldId="366"/>
        </pc:sldMkLst>
        <pc:spChg chg="mod">
          <ac:chgData name="Nguyen, Mike (MU-Student)" userId="721ad6a0-91ab-4550-8696-1243c6e5dba3" providerId="ADAL" clId="{29DE512A-8C8F-442D-A3A0-85C1DF2F5581}" dt="2022-03-25T00:43:38.757" v="15584" actId="26606"/>
          <ac:spMkLst>
            <pc:docMk/>
            <pc:sldMk cId="877154388" sldId="366"/>
            <ac:spMk id="2" creationId="{2429BF39-B08B-4E4A-8EB4-AE7E3E6938CE}"/>
          </ac:spMkLst>
        </pc:spChg>
        <pc:spChg chg="mod">
          <ac:chgData name="Nguyen, Mike (MU-Student)" userId="721ad6a0-91ab-4550-8696-1243c6e5dba3" providerId="ADAL" clId="{29DE512A-8C8F-442D-A3A0-85C1DF2F5581}" dt="2022-03-25T00:43:50.010" v="15586" actId="20577"/>
          <ac:spMkLst>
            <pc:docMk/>
            <pc:sldMk cId="877154388" sldId="366"/>
            <ac:spMk id="3" creationId="{4CA253AE-9A63-48E8-B340-DB431BF08671}"/>
          </ac:spMkLst>
        </pc:spChg>
        <pc:spChg chg="mod">
          <ac:chgData name="Nguyen, Mike (MU-Student)" userId="721ad6a0-91ab-4550-8696-1243c6e5dba3" providerId="ADAL" clId="{29DE512A-8C8F-442D-A3A0-85C1DF2F5581}" dt="2022-03-25T00:43:38.757" v="15584" actId="26606"/>
          <ac:spMkLst>
            <pc:docMk/>
            <pc:sldMk cId="877154388" sldId="366"/>
            <ac:spMk id="4" creationId="{A40065AE-F375-4929-A72C-4B0EE88BA2B0}"/>
          </ac:spMkLst>
        </pc:spChg>
        <pc:spChg chg="mod">
          <ac:chgData name="Nguyen, Mike (MU-Student)" userId="721ad6a0-91ab-4550-8696-1243c6e5dba3" providerId="ADAL" clId="{29DE512A-8C8F-442D-A3A0-85C1DF2F5581}" dt="2022-03-25T00:43:38.757" v="15584" actId="26606"/>
          <ac:spMkLst>
            <pc:docMk/>
            <pc:sldMk cId="877154388" sldId="366"/>
            <ac:spMk id="5" creationId="{0B074B68-8D51-48E5-82E2-3C16EB70798C}"/>
          </ac:spMkLst>
        </pc:spChg>
        <pc:spChg chg="mod">
          <ac:chgData name="Nguyen, Mike (MU-Student)" userId="721ad6a0-91ab-4550-8696-1243c6e5dba3" providerId="ADAL" clId="{29DE512A-8C8F-442D-A3A0-85C1DF2F5581}" dt="2022-03-25T00:43:38.757" v="15584" actId="26606"/>
          <ac:spMkLst>
            <pc:docMk/>
            <pc:sldMk cId="877154388" sldId="366"/>
            <ac:spMk id="6" creationId="{B51233F0-D8E5-402D-AB26-ECB86C8DFAE1}"/>
          </ac:spMkLst>
        </pc:spChg>
        <pc:spChg chg="add">
          <ac:chgData name="Nguyen, Mike (MU-Student)" userId="721ad6a0-91ab-4550-8696-1243c6e5dba3" providerId="ADAL" clId="{29DE512A-8C8F-442D-A3A0-85C1DF2F5581}" dt="2022-03-25T00:43:38.757" v="15584" actId="26606"/>
          <ac:spMkLst>
            <pc:docMk/>
            <pc:sldMk cId="877154388" sldId="366"/>
            <ac:spMk id="12" creationId="{F13C74B1-5B17-4795-BED0-7140497B445A}"/>
          </ac:spMkLst>
        </pc:spChg>
        <pc:spChg chg="add">
          <ac:chgData name="Nguyen, Mike (MU-Student)" userId="721ad6a0-91ab-4550-8696-1243c6e5dba3" providerId="ADAL" clId="{29DE512A-8C8F-442D-A3A0-85C1DF2F5581}" dt="2022-03-25T00:43:38.757" v="15584" actId="26606"/>
          <ac:spMkLst>
            <pc:docMk/>
            <pc:sldMk cId="877154388" sldId="366"/>
            <ac:spMk id="14" creationId="{D4974D33-8DC5-464E-8C6D-BE58F0669C17}"/>
          </ac:spMkLst>
        </pc:spChg>
        <pc:picChg chg="add">
          <ac:chgData name="Nguyen, Mike (MU-Student)" userId="721ad6a0-91ab-4550-8696-1243c6e5dba3" providerId="ADAL" clId="{29DE512A-8C8F-442D-A3A0-85C1DF2F5581}" dt="2022-03-25T00:43:38.757" v="15584" actId="26606"/>
          <ac:picMkLst>
            <pc:docMk/>
            <pc:sldMk cId="877154388" sldId="366"/>
            <ac:picMk id="8" creationId="{F014FBF2-04CE-BA59-2438-BCDDEAF09EC1}"/>
          </ac:picMkLst>
        </pc:picChg>
      </pc:sldChg>
      <pc:sldChg chg="addSp delSp modSp new mod setBg">
        <pc:chgData name="Nguyen, Mike (MU-Student)" userId="721ad6a0-91ab-4550-8696-1243c6e5dba3" providerId="ADAL" clId="{29DE512A-8C8F-442D-A3A0-85C1DF2F5581}" dt="2022-03-25T00:39:21.339" v="15150" actId="113"/>
        <pc:sldMkLst>
          <pc:docMk/>
          <pc:sldMk cId="4130221801" sldId="367"/>
        </pc:sldMkLst>
        <pc:spChg chg="mod">
          <ac:chgData name="Nguyen, Mike (MU-Student)" userId="721ad6a0-91ab-4550-8696-1243c6e5dba3" providerId="ADAL" clId="{29DE512A-8C8F-442D-A3A0-85C1DF2F5581}" dt="2022-03-25T00:39:08.485" v="15147" actId="26606"/>
          <ac:spMkLst>
            <pc:docMk/>
            <pc:sldMk cId="4130221801" sldId="367"/>
            <ac:spMk id="2" creationId="{64CBEAD7-9DBF-41E3-8041-FDBB0F5BDE5A}"/>
          </ac:spMkLst>
        </pc:spChg>
        <pc:spChg chg="mod">
          <ac:chgData name="Nguyen, Mike (MU-Student)" userId="721ad6a0-91ab-4550-8696-1243c6e5dba3" providerId="ADAL" clId="{29DE512A-8C8F-442D-A3A0-85C1DF2F5581}" dt="2022-03-25T00:39:21.339" v="15150" actId="113"/>
          <ac:spMkLst>
            <pc:docMk/>
            <pc:sldMk cId="4130221801" sldId="367"/>
            <ac:spMk id="3" creationId="{CF6E33BF-F7DA-41C9-A616-E8D2DB982547}"/>
          </ac:spMkLst>
        </pc:spChg>
        <pc:spChg chg="mod">
          <ac:chgData name="Nguyen, Mike (MU-Student)" userId="721ad6a0-91ab-4550-8696-1243c6e5dba3" providerId="ADAL" clId="{29DE512A-8C8F-442D-A3A0-85C1DF2F5581}" dt="2022-03-25T00:39:08.485" v="15147" actId="26606"/>
          <ac:spMkLst>
            <pc:docMk/>
            <pc:sldMk cId="4130221801" sldId="367"/>
            <ac:spMk id="4" creationId="{585A43AB-DA79-445D-8202-B389DF2C21B9}"/>
          </ac:spMkLst>
        </pc:spChg>
        <pc:spChg chg="mod">
          <ac:chgData name="Nguyen, Mike (MU-Student)" userId="721ad6a0-91ab-4550-8696-1243c6e5dba3" providerId="ADAL" clId="{29DE512A-8C8F-442D-A3A0-85C1DF2F5581}" dt="2022-03-25T00:39:08.485" v="15147" actId="26606"/>
          <ac:spMkLst>
            <pc:docMk/>
            <pc:sldMk cId="4130221801" sldId="367"/>
            <ac:spMk id="5" creationId="{8B06933C-7FC8-48FE-A3B5-764F19C92BD7}"/>
          </ac:spMkLst>
        </pc:spChg>
        <pc:spChg chg="mod">
          <ac:chgData name="Nguyen, Mike (MU-Student)" userId="721ad6a0-91ab-4550-8696-1243c6e5dba3" providerId="ADAL" clId="{29DE512A-8C8F-442D-A3A0-85C1DF2F5581}" dt="2022-03-25T00:39:08.485" v="15147" actId="26606"/>
          <ac:spMkLst>
            <pc:docMk/>
            <pc:sldMk cId="4130221801" sldId="367"/>
            <ac:spMk id="6" creationId="{866114F7-6879-4A29-8F9A-D6583F1E5CB3}"/>
          </ac:spMkLst>
        </pc:spChg>
        <pc:spChg chg="add">
          <ac:chgData name="Nguyen, Mike (MU-Student)" userId="721ad6a0-91ab-4550-8696-1243c6e5dba3" providerId="ADAL" clId="{29DE512A-8C8F-442D-A3A0-85C1DF2F5581}" dt="2022-03-25T00:39:08.485" v="15147" actId="26606"/>
          <ac:spMkLst>
            <pc:docMk/>
            <pc:sldMk cId="4130221801" sldId="367"/>
            <ac:spMk id="11" creationId="{743AA782-23D1-4521-8CAD-47662984AA08}"/>
          </ac:spMkLst>
        </pc:spChg>
        <pc:spChg chg="add del">
          <ac:chgData name="Nguyen, Mike (MU-Student)" userId="721ad6a0-91ab-4550-8696-1243c6e5dba3" providerId="ADAL" clId="{29DE512A-8C8F-442D-A3A0-85C1DF2F5581}" dt="2022-03-25T00:38:33.804" v="15143" actId="26606"/>
          <ac:spMkLst>
            <pc:docMk/>
            <pc:sldMk cId="4130221801" sldId="367"/>
            <ac:spMk id="12" creationId="{F13C74B1-5B17-4795-BED0-7140497B445A}"/>
          </ac:spMkLst>
        </pc:spChg>
        <pc:spChg chg="add del">
          <ac:chgData name="Nguyen, Mike (MU-Student)" userId="721ad6a0-91ab-4550-8696-1243c6e5dba3" providerId="ADAL" clId="{29DE512A-8C8F-442D-A3A0-85C1DF2F5581}" dt="2022-03-25T00:38:33.804" v="15143" actId="26606"/>
          <ac:spMkLst>
            <pc:docMk/>
            <pc:sldMk cId="4130221801" sldId="367"/>
            <ac:spMk id="14" creationId="{D4974D33-8DC5-464E-8C6D-BE58F0669C17}"/>
          </ac:spMkLst>
        </pc:spChg>
        <pc:spChg chg="add">
          <ac:chgData name="Nguyen, Mike (MU-Student)" userId="721ad6a0-91ab-4550-8696-1243c6e5dba3" providerId="ADAL" clId="{29DE512A-8C8F-442D-A3A0-85C1DF2F5581}" dt="2022-03-25T00:39:08.485" v="15147" actId="26606"/>
          <ac:spMkLst>
            <pc:docMk/>
            <pc:sldMk cId="4130221801" sldId="367"/>
            <ac:spMk id="16" creationId="{71877DBC-BB60-40F0-AC93-2ACDBAAE60CE}"/>
          </ac:spMkLst>
        </pc:spChg>
        <pc:picChg chg="add del">
          <ac:chgData name="Nguyen, Mike (MU-Student)" userId="721ad6a0-91ab-4550-8696-1243c6e5dba3" providerId="ADAL" clId="{29DE512A-8C8F-442D-A3A0-85C1DF2F5581}" dt="2022-03-25T00:38:33.804" v="15143" actId="26606"/>
          <ac:picMkLst>
            <pc:docMk/>
            <pc:sldMk cId="4130221801" sldId="367"/>
            <ac:picMk id="8" creationId="{3876F7D7-E4E3-1AEA-97C0-0758BCF12D1B}"/>
          </ac:picMkLst>
        </pc:picChg>
        <pc:picChg chg="add mod ord">
          <ac:chgData name="Nguyen, Mike (MU-Student)" userId="721ad6a0-91ab-4550-8696-1243c6e5dba3" providerId="ADAL" clId="{29DE512A-8C8F-442D-A3A0-85C1DF2F5581}" dt="2022-03-25T00:39:08.485" v="15147" actId="26606"/>
          <ac:picMkLst>
            <pc:docMk/>
            <pc:sldMk cId="4130221801" sldId="367"/>
            <ac:picMk id="9" creationId="{A416E8DE-C78F-4613-BA83-BDBA3252D397}"/>
          </ac:picMkLst>
        </pc:picChg>
      </pc:sldChg>
      <pc:sldChg chg="addSp delSp modSp new mod setBg">
        <pc:chgData name="Nguyen, Mike (MU-Student)" userId="721ad6a0-91ab-4550-8696-1243c6e5dba3" providerId="ADAL" clId="{29DE512A-8C8F-442D-A3A0-85C1DF2F5581}" dt="2022-03-25T00:36:41.293" v="15011" actId="26606"/>
        <pc:sldMkLst>
          <pc:docMk/>
          <pc:sldMk cId="3396135771" sldId="368"/>
        </pc:sldMkLst>
        <pc:spChg chg="mod">
          <ac:chgData name="Nguyen, Mike (MU-Student)" userId="721ad6a0-91ab-4550-8696-1243c6e5dba3" providerId="ADAL" clId="{29DE512A-8C8F-442D-A3A0-85C1DF2F5581}" dt="2022-03-25T00:36:41.293" v="15011" actId="26606"/>
          <ac:spMkLst>
            <pc:docMk/>
            <pc:sldMk cId="3396135771" sldId="368"/>
            <ac:spMk id="2" creationId="{29042D61-6289-498A-AF77-88E24476C50F}"/>
          </ac:spMkLst>
        </pc:spChg>
        <pc:spChg chg="mod">
          <ac:chgData name="Nguyen, Mike (MU-Student)" userId="721ad6a0-91ab-4550-8696-1243c6e5dba3" providerId="ADAL" clId="{29DE512A-8C8F-442D-A3A0-85C1DF2F5581}" dt="2022-03-25T00:36:41.293" v="15011" actId="26606"/>
          <ac:spMkLst>
            <pc:docMk/>
            <pc:sldMk cId="3396135771" sldId="368"/>
            <ac:spMk id="3" creationId="{5ACBB19B-450F-46BC-AEF2-B24A4BD81186}"/>
          </ac:spMkLst>
        </pc:spChg>
        <pc:spChg chg="mod">
          <ac:chgData name="Nguyen, Mike (MU-Student)" userId="721ad6a0-91ab-4550-8696-1243c6e5dba3" providerId="ADAL" clId="{29DE512A-8C8F-442D-A3A0-85C1DF2F5581}" dt="2022-03-25T00:36:41.293" v="15011" actId="26606"/>
          <ac:spMkLst>
            <pc:docMk/>
            <pc:sldMk cId="3396135771" sldId="368"/>
            <ac:spMk id="4" creationId="{F981619C-4A7E-4160-9083-73E44771CE26}"/>
          </ac:spMkLst>
        </pc:spChg>
        <pc:spChg chg="mod">
          <ac:chgData name="Nguyen, Mike (MU-Student)" userId="721ad6a0-91ab-4550-8696-1243c6e5dba3" providerId="ADAL" clId="{29DE512A-8C8F-442D-A3A0-85C1DF2F5581}" dt="2022-03-25T00:36:41.293" v="15011" actId="26606"/>
          <ac:spMkLst>
            <pc:docMk/>
            <pc:sldMk cId="3396135771" sldId="368"/>
            <ac:spMk id="5" creationId="{182EFA1D-5826-4962-92F0-0F7819849AF7}"/>
          </ac:spMkLst>
        </pc:spChg>
        <pc:spChg chg="mod">
          <ac:chgData name="Nguyen, Mike (MU-Student)" userId="721ad6a0-91ab-4550-8696-1243c6e5dba3" providerId="ADAL" clId="{29DE512A-8C8F-442D-A3A0-85C1DF2F5581}" dt="2022-03-25T00:36:41.293" v="15011" actId="26606"/>
          <ac:spMkLst>
            <pc:docMk/>
            <pc:sldMk cId="3396135771" sldId="368"/>
            <ac:spMk id="6" creationId="{C26B121E-E4F3-41DC-B33D-292C64FF2D85}"/>
          </ac:spMkLst>
        </pc:spChg>
        <pc:spChg chg="add del">
          <ac:chgData name="Nguyen, Mike (MU-Student)" userId="721ad6a0-91ab-4550-8696-1243c6e5dba3" providerId="ADAL" clId="{29DE512A-8C8F-442D-A3A0-85C1DF2F5581}" dt="2022-03-25T00:36:41.285" v="15010" actId="26606"/>
          <ac:spMkLst>
            <pc:docMk/>
            <pc:sldMk cId="3396135771" sldId="368"/>
            <ac:spMk id="13" creationId="{2B97F24A-32CE-4C1C-A50D-3016B394DCFB}"/>
          </ac:spMkLst>
        </pc:spChg>
        <pc:spChg chg="add del">
          <ac:chgData name="Nguyen, Mike (MU-Student)" userId="721ad6a0-91ab-4550-8696-1243c6e5dba3" providerId="ADAL" clId="{29DE512A-8C8F-442D-A3A0-85C1DF2F5581}" dt="2022-03-25T00:36:41.285" v="15010" actId="26606"/>
          <ac:spMkLst>
            <pc:docMk/>
            <pc:sldMk cId="3396135771" sldId="368"/>
            <ac:spMk id="15" creationId="{CD8B4F24-440B-49E9-B85D-733523DC064B}"/>
          </ac:spMkLst>
        </pc:spChg>
        <pc:spChg chg="add">
          <ac:chgData name="Nguyen, Mike (MU-Student)" userId="721ad6a0-91ab-4550-8696-1243c6e5dba3" providerId="ADAL" clId="{29DE512A-8C8F-442D-A3A0-85C1DF2F5581}" dt="2022-03-25T00:36:41.293" v="15011" actId="26606"/>
          <ac:spMkLst>
            <pc:docMk/>
            <pc:sldMk cId="3396135771" sldId="368"/>
            <ac:spMk id="17" creationId="{2B97F24A-32CE-4C1C-A50D-3016B394DCFB}"/>
          </ac:spMkLst>
        </pc:spChg>
        <pc:spChg chg="add">
          <ac:chgData name="Nguyen, Mike (MU-Student)" userId="721ad6a0-91ab-4550-8696-1243c6e5dba3" providerId="ADAL" clId="{29DE512A-8C8F-442D-A3A0-85C1DF2F5581}" dt="2022-03-25T00:36:41.293" v="15011" actId="26606"/>
          <ac:spMkLst>
            <pc:docMk/>
            <pc:sldMk cId="3396135771" sldId="368"/>
            <ac:spMk id="18" creationId="{6357EC4F-235E-4222-A36F-C7878ACE37F2}"/>
          </ac:spMkLst>
        </pc:spChg>
        <pc:picChg chg="add mod ord">
          <ac:chgData name="Nguyen, Mike (MU-Student)" userId="721ad6a0-91ab-4550-8696-1243c6e5dba3" providerId="ADAL" clId="{29DE512A-8C8F-442D-A3A0-85C1DF2F5581}" dt="2022-03-25T00:36:41.293" v="15011" actId="26606"/>
          <ac:picMkLst>
            <pc:docMk/>
            <pc:sldMk cId="3396135771" sldId="368"/>
            <ac:picMk id="8" creationId="{C6B1EB8D-C562-44B7-8A82-76A42D13C624}"/>
          </ac:picMkLst>
        </pc:picChg>
      </pc:sldChg>
      <pc:sldChg chg="addSp delSp modSp new mod setBg">
        <pc:chgData name="Nguyen, Mike (MU-Student)" userId="721ad6a0-91ab-4550-8696-1243c6e5dba3" providerId="ADAL" clId="{29DE512A-8C8F-442D-A3A0-85C1DF2F5581}" dt="2022-03-25T00:47:46.445" v="15909" actId="26606"/>
        <pc:sldMkLst>
          <pc:docMk/>
          <pc:sldMk cId="2048471278" sldId="369"/>
        </pc:sldMkLst>
        <pc:spChg chg="mod">
          <ac:chgData name="Nguyen, Mike (MU-Student)" userId="721ad6a0-91ab-4550-8696-1243c6e5dba3" providerId="ADAL" clId="{29DE512A-8C8F-442D-A3A0-85C1DF2F5581}" dt="2022-03-25T00:47:46.445" v="15909" actId="26606"/>
          <ac:spMkLst>
            <pc:docMk/>
            <pc:sldMk cId="2048471278" sldId="369"/>
            <ac:spMk id="2" creationId="{8A9FC3E4-B453-49F0-85BF-A687527BA4E7}"/>
          </ac:spMkLst>
        </pc:spChg>
        <pc:spChg chg="del mod">
          <ac:chgData name="Nguyen, Mike (MU-Student)" userId="721ad6a0-91ab-4550-8696-1243c6e5dba3" providerId="ADAL" clId="{29DE512A-8C8F-442D-A3A0-85C1DF2F5581}" dt="2022-03-25T00:47:02.737" v="15836" actId="478"/>
          <ac:spMkLst>
            <pc:docMk/>
            <pc:sldMk cId="2048471278" sldId="369"/>
            <ac:spMk id="3" creationId="{45DE1AE9-449C-4F55-9DC0-81380B7EFEA4}"/>
          </ac:spMkLst>
        </pc:spChg>
        <pc:spChg chg="mod">
          <ac:chgData name="Nguyen, Mike (MU-Student)" userId="721ad6a0-91ab-4550-8696-1243c6e5dba3" providerId="ADAL" clId="{29DE512A-8C8F-442D-A3A0-85C1DF2F5581}" dt="2022-03-25T00:47:46.445" v="15909" actId="26606"/>
          <ac:spMkLst>
            <pc:docMk/>
            <pc:sldMk cId="2048471278" sldId="369"/>
            <ac:spMk id="4" creationId="{EAAF8A2F-13A9-4EA5-8EF8-CE3116B0C743}"/>
          </ac:spMkLst>
        </pc:spChg>
        <pc:spChg chg="mod">
          <ac:chgData name="Nguyen, Mike (MU-Student)" userId="721ad6a0-91ab-4550-8696-1243c6e5dba3" providerId="ADAL" clId="{29DE512A-8C8F-442D-A3A0-85C1DF2F5581}" dt="2022-03-25T00:47:46.445" v="15909" actId="26606"/>
          <ac:spMkLst>
            <pc:docMk/>
            <pc:sldMk cId="2048471278" sldId="369"/>
            <ac:spMk id="5" creationId="{ECCFA483-A850-4B06-ADD7-5E1B4A39335F}"/>
          </ac:spMkLst>
        </pc:spChg>
        <pc:spChg chg="mod">
          <ac:chgData name="Nguyen, Mike (MU-Student)" userId="721ad6a0-91ab-4550-8696-1243c6e5dba3" providerId="ADAL" clId="{29DE512A-8C8F-442D-A3A0-85C1DF2F5581}" dt="2022-03-25T00:47:46.445" v="15909" actId="26606"/>
          <ac:spMkLst>
            <pc:docMk/>
            <pc:sldMk cId="2048471278" sldId="369"/>
            <ac:spMk id="6" creationId="{1390718D-95DD-4821-A1DC-929BEC26EAAB}"/>
          </ac:spMkLst>
        </pc:spChg>
        <pc:spChg chg="add del mod">
          <ac:chgData name="Nguyen, Mike (MU-Student)" userId="721ad6a0-91ab-4550-8696-1243c6e5dba3" providerId="ADAL" clId="{29DE512A-8C8F-442D-A3A0-85C1DF2F5581}" dt="2022-03-25T00:47:04.545" v="15837" actId="478"/>
          <ac:spMkLst>
            <pc:docMk/>
            <pc:sldMk cId="2048471278" sldId="369"/>
            <ac:spMk id="10" creationId="{2B658531-7A31-442D-830E-4393BC4BB31F}"/>
          </ac:spMkLst>
        </pc:spChg>
        <pc:spChg chg="add del">
          <ac:chgData name="Nguyen, Mike (MU-Student)" userId="721ad6a0-91ab-4550-8696-1243c6e5dba3" providerId="ADAL" clId="{29DE512A-8C8F-442D-A3A0-85C1DF2F5581}" dt="2022-03-25T00:47:40.187" v="15900" actId="26606"/>
          <ac:spMkLst>
            <pc:docMk/>
            <pc:sldMk cId="2048471278" sldId="369"/>
            <ac:spMk id="13" creationId="{665DBBEF-238B-476B-96AB-8AAC3224ECEA}"/>
          </ac:spMkLst>
        </pc:spChg>
        <pc:spChg chg="add del">
          <ac:chgData name="Nguyen, Mike (MU-Student)" userId="721ad6a0-91ab-4550-8696-1243c6e5dba3" providerId="ADAL" clId="{29DE512A-8C8F-442D-A3A0-85C1DF2F5581}" dt="2022-03-25T00:47:40.187" v="15900" actId="26606"/>
          <ac:spMkLst>
            <pc:docMk/>
            <pc:sldMk cId="2048471278" sldId="369"/>
            <ac:spMk id="15" creationId="{3FCFB1DE-0B7E-48CC-BA90-B2AB0889F9D6}"/>
          </ac:spMkLst>
        </pc:spChg>
        <pc:spChg chg="add del">
          <ac:chgData name="Nguyen, Mike (MU-Student)" userId="721ad6a0-91ab-4550-8696-1243c6e5dba3" providerId="ADAL" clId="{29DE512A-8C8F-442D-A3A0-85C1DF2F5581}" dt="2022-03-25T00:47:41.403" v="15902" actId="26606"/>
          <ac:spMkLst>
            <pc:docMk/>
            <pc:sldMk cId="2048471278" sldId="369"/>
            <ac:spMk id="20" creationId="{7F57BEA8-497D-4AA8-8A18-BDCD696B25FE}"/>
          </ac:spMkLst>
        </pc:spChg>
        <pc:spChg chg="add del">
          <ac:chgData name="Nguyen, Mike (MU-Student)" userId="721ad6a0-91ab-4550-8696-1243c6e5dba3" providerId="ADAL" clId="{29DE512A-8C8F-442D-A3A0-85C1DF2F5581}" dt="2022-03-25T00:47:41.734" v="15904" actId="26606"/>
          <ac:spMkLst>
            <pc:docMk/>
            <pc:sldMk cId="2048471278" sldId="369"/>
            <ac:spMk id="22" creationId="{665DBBEF-238B-476B-96AB-8AAC3224ECEA}"/>
          </ac:spMkLst>
        </pc:spChg>
        <pc:spChg chg="add del">
          <ac:chgData name="Nguyen, Mike (MU-Student)" userId="721ad6a0-91ab-4550-8696-1243c6e5dba3" providerId="ADAL" clId="{29DE512A-8C8F-442D-A3A0-85C1DF2F5581}" dt="2022-03-25T00:47:41.734" v="15904" actId="26606"/>
          <ac:spMkLst>
            <pc:docMk/>
            <pc:sldMk cId="2048471278" sldId="369"/>
            <ac:spMk id="23" creationId="{3FCFB1DE-0B7E-48CC-BA90-B2AB0889F9D6}"/>
          </ac:spMkLst>
        </pc:spChg>
        <pc:spChg chg="add del">
          <ac:chgData name="Nguyen, Mike (MU-Student)" userId="721ad6a0-91ab-4550-8696-1243c6e5dba3" providerId="ADAL" clId="{29DE512A-8C8F-442D-A3A0-85C1DF2F5581}" dt="2022-03-25T00:47:43.660" v="15906" actId="26606"/>
          <ac:spMkLst>
            <pc:docMk/>
            <pc:sldMk cId="2048471278" sldId="369"/>
            <ac:spMk id="25" creationId="{665DBBEF-238B-476B-96AB-8AAC3224ECEA}"/>
          </ac:spMkLst>
        </pc:spChg>
        <pc:spChg chg="add del">
          <ac:chgData name="Nguyen, Mike (MU-Student)" userId="721ad6a0-91ab-4550-8696-1243c6e5dba3" providerId="ADAL" clId="{29DE512A-8C8F-442D-A3A0-85C1DF2F5581}" dt="2022-03-25T00:47:43.660" v="15906" actId="26606"/>
          <ac:spMkLst>
            <pc:docMk/>
            <pc:sldMk cId="2048471278" sldId="369"/>
            <ac:spMk id="26" creationId="{3FCFB1DE-0B7E-48CC-BA90-B2AB0889F9D6}"/>
          </ac:spMkLst>
        </pc:spChg>
        <pc:spChg chg="add del">
          <ac:chgData name="Nguyen, Mike (MU-Student)" userId="721ad6a0-91ab-4550-8696-1243c6e5dba3" providerId="ADAL" clId="{29DE512A-8C8F-442D-A3A0-85C1DF2F5581}" dt="2022-03-25T00:47:46.434" v="15908" actId="26606"/>
          <ac:spMkLst>
            <pc:docMk/>
            <pc:sldMk cId="2048471278" sldId="369"/>
            <ac:spMk id="28" creationId="{C59AB4C8-9178-4F7A-8404-6890510B5917}"/>
          </ac:spMkLst>
        </pc:spChg>
        <pc:spChg chg="add del">
          <ac:chgData name="Nguyen, Mike (MU-Student)" userId="721ad6a0-91ab-4550-8696-1243c6e5dba3" providerId="ADAL" clId="{29DE512A-8C8F-442D-A3A0-85C1DF2F5581}" dt="2022-03-25T00:47:46.434" v="15908" actId="26606"/>
          <ac:spMkLst>
            <pc:docMk/>
            <pc:sldMk cId="2048471278" sldId="369"/>
            <ac:spMk id="29" creationId="{4CFDFB37-4BC7-42C6-915D-A6609139BFE7}"/>
          </ac:spMkLst>
        </pc:spChg>
        <pc:spChg chg="add">
          <ac:chgData name="Nguyen, Mike (MU-Student)" userId="721ad6a0-91ab-4550-8696-1243c6e5dba3" providerId="ADAL" clId="{29DE512A-8C8F-442D-A3A0-85C1DF2F5581}" dt="2022-03-25T00:47:46.445" v="15909" actId="26606"/>
          <ac:spMkLst>
            <pc:docMk/>
            <pc:sldMk cId="2048471278" sldId="369"/>
            <ac:spMk id="31" creationId="{665DBBEF-238B-476B-96AB-8AAC3224ECEA}"/>
          </ac:spMkLst>
        </pc:spChg>
        <pc:spChg chg="add">
          <ac:chgData name="Nguyen, Mike (MU-Student)" userId="721ad6a0-91ab-4550-8696-1243c6e5dba3" providerId="ADAL" clId="{29DE512A-8C8F-442D-A3A0-85C1DF2F5581}" dt="2022-03-25T00:47:46.445" v="15909" actId="26606"/>
          <ac:spMkLst>
            <pc:docMk/>
            <pc:sldMk cId="2048471278" sldId="369"/>
            <ac:spMk id="32" creationId="{3FCFB1DE-0B7E-48CC-BA90-B2AB0889F9D6}"/>
          </ac:spMkLst>
        </pc:spChg>
        <pc:graphicFrameChg chg="add del">
          <ac:chgData name="Nguyen, Mike (MU-Student)" userId="721ad6a0-91ab-4550-8696-1243c6e5dba3" providerId="ADAL" clId="{29DE512A-8C8F-442D-A3A0-85C1DF2F5581}" dt="2022-03-25T00:46:16.906" v="15726" actId="3680"/>
          <ac:graphicFrameMkLst>
            <pc:docMk/>
            <pc:sldMk cId="2048471278" sldId="369"/>
            <ac:graphicFrameMk id="7" creationId="{29D08E27-C50A-4A96-9FE3-4312FDF03780}"/>
          </ac:graphicFrameMkLst>
        </pc:graphicFrameChg>
        <pc:graphicFrameChg chg="add mod modGraphic">
          <ac:chgData name="Nguyen, Mike (MU-Student)" userId="721ad6a0-91ab-4550-8696-1243c6e5dba3" providerId="ADAL" clId="{29DE512A-8C8F-442D-A3A0-85C1DF2F5581}" dt="2022-03-25T00:47:46.445" v="15909" actId="26606"/>
          <ac:graphicFrameMkLst>
            <pc:docMk/>
            <pc:sldMk cId="2048471278" sldId="369"/>
            <ac:graphicFrameMk id="8" creationId="{C00E2D6A-2B5A-44D0-9C28-D172D06F50E8}"/>
          </ac:graphicFrameMkLst>
        </pc:graphicFrameChg>
        <pc:cxnChg chg="add del">
          <ac:chgData name="Nguyen, Mike (MU-Student)" userId="721ad6a0-91ab-4550-8696-1243c6e5dba3" providerId="ADAL" clId="{29DE512A-8C8F-442D-A3A0-85C1DF2F5581}" dt="2022-03-25T00:47:41.403" v="15902" actId="26606"/>
          <ac:cxnSpMkLst>
            <pc:docMk/>
            <pc:sldMk cId="2048471278" sldId="369"/>
            <ac:cxnSpMk id="17" creationId="{A82415D3-DDE5-4D63-8CB3-23A5EC581B27}"/>
          </ac:cxnSpMkLst>
        </pc:cxnChg>
        <pc:cxnChg chg="add del">
          <ac:chgData name="Nguyen, Mike (MU-Student)" userId="721ad6a0-91ab-4550-8696-1243c6e5dba3" providerId="ADAL" clId="{29DE512A-8C8F-442D-A3A0-85C1DF2F5581}" dt="2022-03-25T00:47:41.403" v="15902" actId="26606"/>
          <ac:cxnSpMkLst>
            <pc:docMk/>
            <pc:sldMk cId="2048471278" sldId="369"/>
            <ac:cxnSpMk id="18" creationId="{D2E961F1-4A28-4A5F-BBD4-6E400E5E6C75}"/>
          </ac:cxnSpMkLst>
        </pc:cxnChg>
        <pc:cxnChg chg="add del">
          <ac:chgData name="Nguyen, Mike (MU-Student)" userId="721ad6a0-91ab-4550-8696-1243c6e5dba3" providerId="ADAL" clId="{29DE512A-8C8F-442D-A3A0-85C1DF2F5581}" dt="2022-03-25T00:47:41.403" v="15902" actId="26606"/>
          <ac:cxnSpMkLst>
            <pc:docMk/>
            <pc:sldMk cId="2048471278" sldId="369"/>
            <ac:cxnSpMk id="19" creationId="{AD7193FB-6AE6-4B3B-8F89-56B55DD63B4D}"/>
          </ac:cxnSpMkLst>
        </pc:cxnChg>
      </pc:sldChg>
      <pc:sldChg chg="addSp delSp modSp new mod ord setBg">
        <pc:chgData name="Nguyen, Mike (MU-Student)" userId="721ad6a0-91ab-4550-8696-1243c6e5dba3" providerId="ADAL" clId="{29DE512A-8C8F-442D-A3A0-85C1DF2F5581}" dt="2022-03-25T00:48:41.873" v="15931"/>
        <pc:sldMkLst>
          <pc:docMk/>
          <pc:sldMk cId="4195158579" sldId="370"/>
        </pc:sldMkLst>
        <pc:spChg chg="mod">
          <ac:chgData name="Nguyen, Mike (MU-Student)" userId="721ad6a0-91ab-4550-8696-1243c6e5dba3" providerId="ADAL" clId="{29DE512A-8C8F-442D-A3A0-85C1DF2F5581}" dt="2022-03-25T00:48:28.993" v="15929" actId="26606"/>
          <ac:spMkLst>
            <pc:docMk/>
            <pc:sldMk cId="4195158579" sldId="370"/>
            <ac:spMk id="2" creationId="{BB42801A-177E-40B2-A955-38C6D9EA2BF5}"/>
          </ac:spMkLst>
        </pc:spChg>
        <pc:spChg chg="del">
          <ac:chgData name="Nguyen, Mike (MU-Student)" userId="721ad6a0-91ab-4550-8696-1243c6e5dba3" providerId="ADAL" clId="{29DE512A-8C8F-442D-A3A0-85C1DF2F5581}" dt="2022-03-25T00:48:27.238" v="15927" actId="478"/>
          <ac:spMkLst>
            <pc:docMk/>
            <pc:sldMk cId="4195158579" sldId="370"/>
            <ac:spMk id="3" creationId="{EA5201E7-FD68-4FCF-BB67-D131119B8342}"/>
          </ac:spMkLst>
        </pc:spChg>
        <pc:spChg chg="mod">
          <ac:chgData name="Nguyen, Mike (MU-Student)" userId="721ad6a0-91ab-4550-8696-1243c6e5dba3" providerId="ADAL" clId="{29DE512A-8C8F-442D-A3A0-85C1DF2F5581}" dt="2022-03-25T00:48:28.993" v="15929" actId="26606"/>
          <ac:spMkLst>
            <pc:docMk/>
            <pc:sldMk cId="4195158579" sldId="370"/>
            <ac:spMk id="4" creationId="{62BA7091-B6C5-4D18-B021-E7E47BC4A97D}"/>
          </ac:spMkLst>
        </pc:spChg>
        <pc:spChg chg="mod">
          <ac:chgData name="Nguyen, Mike (MU-Student)" userId="721ad6a0-91ab-4550-8696-1243c6e5dba3" providerId="ADAL" clId="{29DE512A-8C8F-442D-A3A0-85C1DF2F5581}" dt="2022-03-25T00:48:28.993" v="15929" actId="26606"/>
          <ac:spMkLst>
            <pc:docMk/>
            <pc:sldMk cId="4195158579" sldId="370"/>
            <ac:spMk id="5" creationId="{B061D80D-D5D2-4FA7-963D-B19D1E1AB62A}"/>
          </ac:spMkLst>
        </pc:spChg>
        <pc:spChg chg="mod">
          <ac:chgData name="Nguyen, Mike (MU-Student)" userId="721ad6a0-91ab-4550-8696-1243c6e5dba3" providerId="ADAL" clId="{29DE512A-8C8F-442D-A3A0-85C1DF2F5581}" dt="2022-03-25T00:48:28.993" v="15929" actId="26606"/>
          <ac:spMkLst>
            <pc:docMk/>
            <pc:sldMk cId="4195158579" sldId="370"/>
            <ac:spMk id="6" creationId="{95553856-2EC9-4B9F-961A-A80FD8EF9FEE}"/>
          </ac:spMkLst>
        </pc:spChg>
        <pc:spChg chg="add">
          <ac:chgData name="Nguyen, Mike (MU-Student)" userId="721ad6a0-91ab-4550-8696-1243c6e5dba3" providerId="ADAL" clId="{29DE512A-8C8F-442D-A3A0-85C1DF2F5581}" dt="2022-03-25T00:48:28.993" v="15929" actId="26606"/>
          <ac:spMkLst>
            <pc:docMk/>
            <pc:sldMk cId="4195158579" sldId="370"/>
            <ac:spMk id="12" creationId="{665DBBEF-238B-476B-96AB-8AAC3224ECEA}"/>
          </ac:spMkLst>
        </pc:spChg>
        <pc:spChg chg="add">
          <ac:chgData name="Nguyen, Mike (MU-Student)" userId="721ad6a0-91ab-4550-8696-1243c6e5dba3" providerId="ADAL" clId="{29DE512A-8C8F-442D-A3A0-85C1DF2F5581}" dt="2022-03-25T00:48:28.993" v="15929" actId="26606"/>
          <ac:spMkLst>
            <pc:docMk/>
            <pc:sldMk cId="4195158579" sldId="370"/>
            <ac:spMk id="14" creationId="{3FCFB1DE-0B7E-48CC-BA90-B2AB0889F9D6}"/>
          </ac:spMkLst>
        </pc:spChg>
        <pc:picChg chg="add mod ord">
          <ac:chgData name="Nguyen, Mike (MU-Student)" userId="721ad6a0-91ab-4550-8696-1243c6e5dba3" providerId="ADAL" clId="{29DE512A-8C8F-442D-A3A0-85C1DF2F5581}" dt="2022-03-25T00:48:28.993" v="15929" actId="26606"/>
          <ac:picMkLst>
            <pc:docMk/>
            <pc:sldMk cId="4195158579" sldId="370"/>
            <ac:picMk id="7" creationId="{44AB1DAA-3D57-451C-85F4-3BF9E353E4F6}"/>
          </ac:picMkLst>
        </pc:picChg>
      </pc:sldChg>
      <pc:sldChg chg="addSp delSp modSp new mod ord setBg">
        <pc:chgData name="Nguyen, Mike (MU-Student)" userId="721ad6a0-91ab-4550-8696-1243c6e5dba3" providerId="ADAL" clId="{29DE512A-8C8F-442D-A3A0-85C1DF2F5581}" dt="2022-03-25T00:50:33.217" v="15962"/>
        <pc:sldMkLst>
          <pc:docMk/>
          <pc:sldMk cId="2808677087" sldId="371"/>
        </pc:sldMkLst>
        <pc:spChg chg="mod">
          <ac:chgData name="Nguyen, Mike (MU-Student)" userId="721ad6a0-91ab-4550-8696-1243c6e5dba3" providerId="ADAL" clId="{29DE512A-8C8F-442D-A3A0-85C1DF2F5581}" dt="2022-03-25T00:50:17.966" v="15960" actId="26606"/>
          <ac:spMkLst>
            <pc:docMk/>
            <pc:sldMk cId="2808677087" sldId="371"/>
            <ac:spMk id="2" creationId="{1CD2F28B-37A3-40E2-B263-180133D66783}"/>
          </ac:spMkLst>
        </pc:spChg>
        <pc:spChg chg="del">
          <ac:chgData name="Nguyen, Mike (MU-Student)" userId="721ad6a0-91ab-4550-8696-1243c6e5dba3" providerId="ADAL" clId="{29DE512A-8C8F-442D-A3A0-85C1DF2F5581}" dt="2022-03-25T00:49:27.190" v="15949" actId="478"/>
          <ac:spMkLst>
            <pc:docMk/>
            <pc:sldMk cId="2808677087" sldId="371"/>
            <ac:spMk id="3" creationId="{513802CF-F777-4AA1-A403-D73204EC0CDA}"/>
          </ac:spMkLst>
        </pc:spChg>
        <pc:spChg chg="mod">
          <ac:chgData name="Nguyen, Mike (MU-Student)" userId="721ad6a0-91ab-4550-8696-1243c6e5dba3" providerId="ADAL" clId="{29DE512A-8C8F-442D-A3A0-85C1DF2F5581}" dt="2022-03-25T00:50:17.966" v="15960" actId="26606"/>
          <ac:spMkLst>
            <pc:docMk/>
            <pc:sldMk cId="2808677087" sldId="371"/>
            <ac:spMk id="4" creationId="{ADDCE739-EB59-4CDB-8D38-7F058B0EA766}"/>
          </ac:spMkLst>
        </pc:spChg>
        <pc:spChg chg="mod">
          <ac:chgData name="Nguyen, Mike (MU-Student)" userId="721ad6a0-91ab-4550-8696-1243c6e5dba3" providerId="ADAL" clId="{29DE512A-8C8F-442D-A3A0-85C1DF2F5581}" dt="2022-03-25T00:50:17.966" v="15960" actId="26606"/>
          <ac:spMkLst>
            <pc:docMk/>
            <pc:sldMk cId="2808677087" sldId="371"/>
            <ac:spMk id="5" creationId="{21F541D2-FF36-46C6-9E7F-30C5B183169E}"/>
          </ac:spMkLst>
        </pc:spChg>
        <pc:spChg chg="mod">
          <ac:chgData name="Nguyen, Mike (MU-Student)" userId="721ad6a0-91ab-4550-8696-1243c6e5dba3" providerId="ADAL" clId="{29DE512A-8C8F-442D-A3A0-85C1DF2F5581}" dt="2022-03-25T00:50:17.966" v="15960" actId="26606"/>
          <ac:spMkLst>
            <pc:docMk/>
            <pc:sldMk cId="2808677087" sldId="371"/>
            <ac:spMk id="6" creationId="{639A8F33-3FDC-4E87-A21E-7D8CFAB5F2FE}"/>
          </ac:spMkLst>
        </pc:spChg>
        <pc:spChg chg="add del">
          <ac:chgData name="Nguyen, Mike (MU-Student)" userId="721ad6a0-91ab-4550-8696-1243c6e5dba3" providerId="ADAL" clId="{29DE512A-8C8F-442D-A3A0-85C1DF2F5581}" dt="2022-03-25T00:50:14.545" v="15955" actId="26606"/>
          <ac:spMkLst>
            <pc:docMk/>
            <pc:sldMk cId="2808677087" sldId="371"/>
            <ac:spMk id="9" creationId="{8A94871E-96FC-4ADE-815B-41A636E34F1A}"/>
          </ac:spMkLst>
        </pc:spChg>
        <pc:spChg chg="add del">
          <ac:chgData name="Nguyen, Mike (MU-Student)" userId="721ad6a0-91ab-4550-8696-1243c6e5dba3" providerId="ADAL" clId="{29DE512A-8C8F-442D-A3A0-85C1DF2F5581}" dt="2022-03-25T00:50:14.545" v="15955" actId="26606"/>
          <ac:spMkLst>
            <pc:docMk/>
            <pc:sldMk cId="2808677087" sldId="371"/>
            <ac:spMk id="10" creationId="{3FCFB1DE-0B7E-48CC-BA90-B2AB0889F9D6}"/>
          </ac:spMkLst>
        </pc:spChg>
        <pc:spChg chg="add del">
          <ac:chgData name="Nguyen, Mike (MU-Student)" userId="721ad6a0-91ab-4550-8696-1243c6e5dba3" providerId="ADAL" clId="{29DE512A-8C8F-442D-A3A0-85C1DF2F5581}" dt="2022-03-25T00:49:40.844" v="15952" actId="26606"/>
          <ac:spMkLst>
            <pc:docMk/>
            <pc:sldMk cId="2808677087" sldId="371"/>
            <ac:spMk id="12" creationId="{68AF5748-FED8-45BA-8631-26D1D10F3246}"/>
          </ac:spMkLst>
        </pc:spChg>
        <pc:spChg chg="add del">
          <ac:chgData name="Nguyen, Mike (MU-Student)" userId="721ad6a0-91ab-4550-8696-1243c6e5dba3" providerId="ADAL" clId="{29DE512A-8C8F-442D-A3A0-85C1DF2F5581}" dt="2022-03-25T00:50:15.843" v="15957" actId="26606"/>
          <ac:spMkLst>
            <pc:docMk/>
            <pc:sldMk cId="2808677087" sldId="371"/>
            <ac:spMk id="13" creationId="{337940BB-FBC4-492E-BD92-3B7B914D0EAE}"/>
          </ac:spMkLst>
        </pc:spChg>
        <pc:spChg chg="add del">
          <ac:chgData name="Nguyen, Mike (MU-Student)" userId="721ad6a0-91ab-4550-8696-1243c6e5dba3" providerId="ADAL" clId="{29DE512A-8C8F-442D-A3A0-85C1DF2F5581}" dt="2022-03-25T00:49:40.844" v="15952" actId="26606"/>
          <ac:spMkLst>
            <pc:docMk/>
            <pc:sldMk cId="2808677087" sldId="371"/>
            <ac:spMk id="14" creationId="{AF2F604E-43BE-4DC3-B983-E071523364F8}"/>
          </ac:spMkLst>
        </pc:spChg>
        <pc:spChg chg="add del">
          <ac:chgData name="Nguyen, Mike (MU-Student)" userId="721ad6a0-91ab-4550-8696-1243c6e5dba3" providerId="ADAL" clId="{29DE512A-8C8F-442D-A3A0-85C1DF2F5581}" dt="2022-03-25T00:50:15.843" v="15957" actId="26606"/>
          <ac:spMkLst>
            <pc:docMk/>
            <pc:sldMk cId="2808677087" sldId="371"/>
            <ac:spMk id="15" creationId="{3FCFB1DE-0B7E-48CC-BA90-B2AB0889F9D6}"/>
          </ac:spMkLst>
        </pc:spChg>
        <pc:spChg chg="add del">
          <ac:chgData name="Nguyen, Mike (MU-Student)" userId="721ad6a0-91ab-4550-8696-1243c6e5dba3" providerId="ADAL" clId="{29DE512A-8C8F-442D-A3A0-85C1DF2F5581}" dt="2022-03-25T00:49:40.844" v="15952" actId="26606"/>
          <ac:spMkLst>
            <pc:docMk/>
            <pc:sldMk cId="2808677087" sldId="371"/>
            <ac:spMk id="16" creationId="{08C9B587-E65E-4B52-B37C-ABEBB6E87928}"/>
          </ac:spMkLst>
        </pc:spChg>
        <pc:spChg chg="add del">
          <ac:chgData name="Nguyen, Mike (MU-Student)" userId="721ad6a0-91ab-4550-8696-1243c6e5dba3" providerId="ADAL" clId="{29DE512A-8C8F-442D-A3A0-85C1DF2F5581}" dt="2022-03-25T00:50:17.831" v="15959" actId="26606"/>
          <ac:spMkLst>
            <pc:docMk/>
            <pc:sldMk cId="2808677087" sldId="371"/>
            <ac:spMk id="17" creationId="{5DCB5928-DC7D-4612-9922-441966E15627}"/>
          </ac:spMkLst>
        </pc:spChg>
        <pc:spChg chg="add del">
          <ac:chgData name="Nguyen, Mike (MU-Student)" userId="721ad6a0-91ab-4550-8696-1243c6e5dba3" providerId="ADAL" clId="{29DE512A-8C8F-442D-A3A0-85C1DF2F5581}" dt="2022-03-25T00:50:17.831" v="15959" actId="26606"/>
          <ac:spMkLst>
            <pc:docMk/>
            <pc:sldMk cId="2808677087" sldId="371"/>
            <ac:spMk id="18" creationId="{AF2F604E-43BE-4DC3-B983-E071523364F8}"/>
          </ac:spMkLst>
        </pc:spChg>
        <pc:spChg chg="add del">
          <ac:chgData name="Nguyen, Mike (MU-Student)" userId="721ad6a0-91ab-4550-8696-1243c6e5dba3" providerId="ADAL" clId="{29DE512A-8C8F-442D-A3A0-85C1DF2F5581}" dt="2022-03-25T00:50:17.831" v="15959" actId="26606"/>
          <ac:spMkLst>
            <pc:docMk/>
            <pc:sldMk cId="2808677087" sldId="371"/>
            <ac:spMk id="19" creationId="{682C1161-1736-45EC-99B7-33F3CAE9D517}"/>
          </ac:spMkLst>
        </pc:spChg>
        <pc:spChg chg="add del">
          <ac:chgData name="Nguyen, Mike (MU-Student)" userId="721ad6a0-91ab-4550-8696-1243c6e5dba3" providerId="ADAL" clId="{29DE512A-8C8F-442D-A3A0-85C1DF2F5581}" dt="2022-03-25T00:50:17.831" v="15959" actId="26606"/>
          <ac:spMkLst>
            <pc:docMk/>
            <pc:sldMk cId="2808677087" sldId="371"/>
            <ac:spMk id="20" creationId="{08C9B587-E65E-4B52-B37C-ABEBB6E87928}"/>
          </ac:spMkLst>
        </pc:spChg>
        <pc:spChg chg="add del">
          <ac:chgData name="Nguyen, Mike (MU-Student)" userId="721ad6a0-91ab-4550-8696-1243c6e5dba3" providerId="ADAL" clId="{29DE512A-8C8F-442D-A3A0-85C1DF2F5581}" dt="2022-03-25T00:50:17.831" v="15959" actId="26606"/>
          <ac:spMkLst>
            <pc:docMk/>
            <pc:sldMk cId="2808677087" sldId="371"/>
            <ac:spMk id="21" creationId="{84D4DDB8-B68F-45B0-9F62-C4279996F672}"/>
          </ac:spMkLst>
        </pc:spChg>
        <pc:spChg chg="add">
          <ac:chgData name="Nguyen, Mike (MU-Student)" userId="721ad6a0-91ab-4550-8696-1243c6e5dba3" providerId="ADAL" clId="{29DE512A-8C8F-442D-A3A0-85C1DF2F5581}" dt="2022-03-25T00:50:17.966" v="15960" actId="26606"/>
          <ac:spMkLst>
            <pc:docMk/>
            <pc:sldMk cId="2808677087" sldId="371"/>
            <ac:spMk id="23" creationId="{68AF5748-FED8-45BA-8631-26D1D10F3246}"/>
          </ac:spMkLst>
        </pc:spChg>
        <pc:spChg chg="add">
          <ac:chgData name="Nguyen, Mike (MU-Student)" userId="721ad6a0-91ab-4550-8696-1243c6e5dba3" providerId="ADAL" clId="{29DE512A-8C8F-442D-A3A0-85C1DF2F5581}" dt="2022-03-25T00:50:17.966" v="15960" actId="26606"/>
          <ac:spMkLst>
            <pc:docMk/>
            <pc:sldMk cId="2808677087" sldId="371"/>
            <ac:spMk id="24" creationId="{AF2F604E-43BE-4DC3-B983-E071523364F8}"/>
          </ac:spMkLst>
        </pc:spChg>
        <pc:spChg chg="add">
          <ac:chgData name="Nguyen, Mike (MU-Student)" userId="721ad6a0-91ab-4550-8696-1243c6e5dba3" providerId="ADAL" clId="{29DE512A-8C8F-442D-A3A0-85C1DF2F5581}" dt="2022-03-25T00:50:17.966" v="15960" actId="26606"/>
          <ac:spMkLst>
            <pc:docMk/>
            <pc:sldMk cId="2808677087" sldId="371"/>
            <ac:spMk id="25" creationId="{08C9B587-E65E-4B52-B37C-ABEBB6E87928}"/>
          </ac:spMkLst>
        </pc:spChg>
        <pc:graphicFrameChg chg="add mod modGraphic">
          <ac:chgData name="Nguyen, Mike (MU-Student)" userId="721ad6a0-91ab-4550-8696-1243c6e5dba3" providerId="ADAL" clId="{29DE512A-8C8F-442D-A3A0-85C1DF2F5581}" dt="2022-03-25T00:50:17.966" v="15960" actId="26606"/>
          <ac:graphicFrameMkLst>
            <pc:docMk/>
            <pc:sldMk cId="2808677087" sldId="371"/>
            <ac:graphicFrameMk id="7" creationId="{2129C6AE-9F2D-48F3-BB9E-8C865DE6307C}"/>
          </ac:graphicFrameMkLst>
        </pc:graphicFrameChg>
      </pc:sldChg>
      <pc:sldChg chg="addSp delSp modSp new mod setBg modNotesTx">
        <pc:chgData name="Nguyen, Mike (MU-Student)" userId="721ad6a0-91ab-4550-8696-1243c6e5dba3" providerId="ADAL" clId="{29DE512A-8C8F-442D-A3A0-85C1DF2F5581}" dt="2022-03-25T00:54:06.420" v="15999"/>
        <pc:sldMkLst>
          <pc:docMk/>
          <pc:sldMk cId="4030183563" sldId="372"/>
        </pc:sldMkLst>
        <pc:spChg chg="mod">
          <ac:chgData name="Nguyen, Mike (MU-Student)" userId="721ad6a0-91ab-4550-8696-1243c6e5dba3" providerId="ADAL" clId="{29DE512A-8C8F-442D-A3A0-85C1DF2F5581}" dt="2022-03-25T00:51:38.728" v="15982" actId="26606"/>
          <ac:spMkLst>
            <pc:docMk/>
            <pc:sldMk cId="4030183563" sldId="372"/>
            <ac:spMk id="2" creationId="{13F94007-5797-4A02-8077-A670428DB761}"/>
          </ac:spMkLst>
        </pc:spChg>
        <pc:spChg chg="del">
          <ac:chgData name="Nguyen, Mike (MU-Student)" userId="721ad6a0-91ab-4550-8696-1243c6e5dba3" providerId="ADAL" clId="{29DE512A-8C8F-442D-A3A0-85C1DF2F5581}" dt="2022-03-25T00:51:35.985" v="15980" actId="478"/>
          <ac:spMkLst>
            <pc:docMk/>
            <pc:sldMk cId="4030183563" sldId="372"/>
            <ac:spMk id="3" creationId="{41633151-0EC6-4FAE-812F-0C50AC152521}"/>
          </ac:spMkLst>
        </pc:spChg>
        <pc:spChg chg="mod">
          <ac:chgData name="Nguyen, Mike (MU-Student)" userId="721ad6a0-91ab-4550-8696-1243c6e5dba3" providerId="ADAL" clId="{29DE512A-8C8F-442D-A3A0-85C1DF2F5581}" dt="2022-03-25T00:51:38.728" v="15982" actId="26606"/>
          <ac:spMkLst>
            <pc:docMk/>
            <pc:sldMk cId="4030183563" sldId="372"/>
            <ac:spMk id="4" creationId="{4F222981-D5A2-4A71-A114-BCC381AC687D}"/>
          </ac:spMkLst>
        </pc:spChg>
        <pc:spChg chg="mod">
          <ac:chgData name="Nguyen, Mike (MU-Student)" userId="721ad6a0-91ab-4550-8696-1243c6e5dba3" providerId="ADAL" clId="{29DE512A-8C8F-442D-A3A0-85C1DF2F5581}" dt="2022-03-25T00:51:38.728" v="15982" actId="26606"/>
          <ac:spMkLst>
            <pc:docMk/>
            <pc:sldMk cId="4030183563" sldId="372"/>
            <ac:spMk id="5" creationId="{C1F9A272-BE6D-4790-B4A5-509BF2BB738C}"/>
          </ac:spMkLst>
        </pc:spChg>
        <pc:spChg chg="mod">
          <ac:chgData name="Nguyen, Mike (MU-Student)" userId="721ad6a0-91ab-4550-8696-1243c6e5dba3" providerId="ADAL" clId="{29DE512A-8C8F-442D-A3A0-85C1DF2F5581}" dt="2022-03-25T00:51:38.728" v="15982" actId="26606"/>
          <ac:spMkLst>
            <pc:docMk/>
            <pc:sldMk cId="4030183563" sldId="372"/>
            <ac:spMk id="6" creationId="{C075411F-38BC-4E0E-9D1E-EC6E01094C8A}"/>
          </ac:spMkLst>
        </pc:spChg>
        <pc:spChg chg="add">
          <ac:chgData name="Nguyen, Mike (MU-Student)" userId="721ad6a0-91ab-4550-8696-1243c6e5dba3" providerId="ADAL" clId="{29DE512A-8C8F-442D-A3A0-85C1DF2F5581}" dt="2022-03-25T00:51:38.728" v="15982" actId="26606"/>
          <ac:spMkLst>
            <pc:docMk/>
            <pc:sldMk cId="4030183563" sldId="372"/>
            <ac:spMk id="12" creationId="{665DBBEF-238B-476B-96AB-8AAC3224ECEA}"/>
          </ac:spMkLst>
        </pc:spChg>
        <pc:spChg chg="add">
          <ac:chgData name="Nguyen, Mike (MU-Student)" userId="721ad6a0-91ab-4550-8696-1243c6e5dba3" providerId="ADAL" clId="{29DE512A-8C8F-442D-A3A0-85C1DF2F5581}" dt="2022-03-25T00:51:38.728" v="15982" actId="26606"/>
          <ac:spMkLst>
            <pc:docMk/>
            <pc:sldMk cId="4030183563" sldId="372"/>
            <ac:spMk id="14" creationId="{3FCFB1DE-0B7E-48CC-BA90-B2AB0889F9D6}"/>
          </ac:spMkLst>
        </pc:spChg>
        <pc:picChg chg="add mod ord">
          <ac:chgData name="Nguyen, Mike (MU-Student)" userId="721ad6a0-91ab-4550-8696-1243c6e5dba3" providerId="ADAL" clId="{29DE512A-8C8F-442D-A3A0-85C1DF2F5581}" dt="2022-03-25T00:51:38.728" v="15982" actId="26606"/>
          <ac:picMkLst>
            <pc:docMk/>
            <pc:sldMk cId="4030183563" sldId="372"/>
            <ac:picMk id="7" creationId="{DC06B0BB-AD37-4D00-ADA2-2A68C13E1EE5}"/>
          </ac:picMkLst>
        </pc:picChg>
        <pc:cxnChg chg="add mod">
          <ac:chgData name="Nguyen, Mike (MU-Student)" userId="721ad6a0-91ab-4550-8696-1243c6e5dba3" providerId="ADAL" clId="{29DE512A-8C8F-442D-A3A0-85C1DF2F5581}" dt="2022-03-25T00:52:17.385" v="15989" actId="208"/>
          <ac:cxnSpMkLst>
            <pc:docMk/>
            <pc:sldMk cId="4030183563" sldId="372"/>
            <ac:cxnSpMk id="9" creationId="{EC301432-B0FC-4343-890A-4D30081240BD}"/>
          </ac:cxnSpMkLst>
        </pc:cxnChg>
      </pc:sldChg>
      <pc:sldChg chg="addSp delSp modSp new mod setBg modAnim modNotesTx">
        <pc:chgData name="Nguyen, Mike (MU-Student)" userId="721ad6a0-91ab-4550-8696-1243c6e5dba3" providerId="ADAL" clId="{29DE512A-8C8F-442D-A3A0-85C1DF2F5581}" dt="2022-03-25T01:04:45.519" v="16307"/>
        <pc:sldMkLst>
          <pc:docMk/>
          <pc:sldMk cId="4268630618" sldId="373"/>
        </pc:sldMkLst>
        <pc:spChg chg="mod">
          <ac:chgData name="Nguyen, Mike (MU-Student)" userId="721ad6a0-91ab-4550-8696-1243c6e5dba3" providerId="ADAL" clId="{29DE512A-8C8F-442D-A3A0-85C1DF2F5581}" dt="2022-03-25T01:04:17.494" v="16305" actId="26606"/>
          <ac:spMkLst>
            <pc:docMk/>
            <pc:sldMk cId="4268630618" sldId="373"/>
            <ac:spMk id="2" creationId="{38D5BFE0-FFA7-4D1C-93C5-D0BF1CD83746}"/>
          </ac:spMkLst>
        </pc:spChg>
        <pc:spChg chg="del mod">
          <ac:chgData name="Nguyen, Mike (MU-Student)" userId="721ad6a0-91ab-4550-8696-1243c6e5dba3" providerId="ADAL" clId="{29DE512A-8C8F-442D-A3A0-85C1DF2F5581}" dt="2022-03-25T01:04:17.494" v="16305" actId="26606"/>
          <ac:spMkLst>
            <pc:docMk/>
            <pc:sldMk cId="4268630618" sldId="373"/>
            <ac:spMk id="3" creationId="{C0A5B112-C735-493D-8FAE-883EE808FADD}"/>
          </ac:spMkLst>
        </pc:spChg>
        <pc:spChg chg="mod">
          <ac:chgData name="Nguyen, Mike (MU-Student)" userId="721ad6a0-91ab-4550-8696-1243c6e5dba3" providerId="ADAL" clId="{29DE512A-8C8F-442D-A3A0-85C1DF2F5581}" dt="2022-03-25T01:04:17.494" v="16305" actId="26606"/>
          <ac:spMkLst>
            <pc:docMk/>
            <pc:sldMk cId="4268630618" sldId="373"/>
            <ac:spMk id="4" creationId="{16993F31-075E-4F57-973F-DFCBCBE957DC}"/>
          </ac:spMkLst>
        </pc:spChg>
        <pc:spChg chg="mod">
          <ac:chgData name="Nguyen, Mike (MU-Student)" userId="721ad6a0-91ab-4550-8696-1243c6e5dba3" providerId="ADAL" clId="{29DE512A-8C8F-442D-A3A0-85C1DF2F5581}" dt="2022-03-25T01:04:17.494" v="16305" actId="26606"/>
          <ac:spMkLst>
            <pc:docMk/>
            <pc:sldMk cId="4268630618" sldId="373"/>
            <ac:spMk id="5" creationId="{4B162D82-6360-4B63-BBA7-DD72ADCF648D}"/>
          </ac:spMkLst>
        </pc:spChg>
        <pc:spChg chg="mod">
          <ac:chgData name="Nguyen, Mike (MU-Student)" userId="721ad6a0-91ab-4550-8696-1243c6e5dba3" providerId="ADAL" clId="{29DE512A-8C8F-442D-A3A0-85C1DF2F5581}" dt="2022-03-25T01:04:17.494" v="16305" actId="26606"/>
          <ac:spMkLst>
            <pc:docMk/>
            <pc:sldMk cId="4268630618" sldId="373"/>
            <ac:spMk id="6" creationId="{987C253F-A1F1-4451-9483-8F1C0A9904AD}"/>
          </ac:spMkLst>
        </pc:spChg>
        <pc:spChg chg="add del">
          <ac:chgData name="Nguyen, Mike (MU-Student)" userId="721ad6a0-91ab-4550-8696-1243c6e5dba3" providerId="ADAL" clId="{29DE512A-8C8F-442D-A3A0-85C1DF2F5581}" dt="2022-03-25T01:04:17.462" v="16304" actId="26606"/>
          <ac:spMkLst>
            <pc:docMk/>
            <pc:sldMk cId="4268630618" sldId="373"/>
            <ac:spMk id="12" creationId="{F13C74B1-5B17-4795-BED0-7140497B445A}"/>
          </ac:spMkLst>
        </pc:spChg>
        <pc:spChg chg="add del">
          <ac:chgData name="Nguyen, Mike (MU-Student)" userId="721ad6a0-91ab-4550-8696-1243c6e5dba3" providerId="ADAL" clId="{29DE512A-8C8F-442D-A3A0-85C1DF2F5581}" dt="2022-03-25T01:04:17.462" v="16304" actId="26606"/>
          <ac:spMkLst>
            <pc:docMk/>
            <pc:sldMk cId="4268630618" sldId="373"/>
            <ac:spMk id="14" creationId="{D4974D33-8DC5-464E-8C6D-BE58F0669C17}"/>
          </ac:spMkLst>
        </pc:spChg>
        <pc:spChg chg="add">
          <ac:chgData name="Nguyen, Mike (MU-Student)" userId="721ad6a0-91ab-4550-8696-1243c6e5dba3" providerId="ADAL" clId="{29DE512A-8C8F-442D-A3A0-85C1DF2F5581}" dt="2022-03-25T01:04:17.494" v="16305" actId="26606"/>
          <ac:spMkLst>
            <pc:docMk/>
            <pc:sldMk cId="4268630618" sldId="373"/>
            <ac:spMk id="37" creationId="{D55CD764-972B-4CA5-A885-53E55C63E174}"/>
          </ac:spMkLst>
        </pc:spChg>
        <pc:spChg chg="add">
          <ac:chgData name="Nguyen, Mike (MU-Student)" userId="721ad6a0-91ab-4550-8696-1243c6e5dba3" providerId="ADAL" clId="{29DE512A-8C8F-442D-A3A0-85C1DF2F5581}" dt="2022-03-25T01:04:17.494" v="16305" actId="26606"/>
          <ac:spMkLst>
            <pc:docMk/>
            <pc:sldMk cId="4268630618" sldId="373"/>
            <ac:spMk id="38" creationId="{E3E51905-F374-4E1A-97CF-B741584B74D5}"/>
          </ac:spMkLst>
        </pc:spChg>
        <pc:spChg chg="add">
          <ac:chgData name="Nguyen, Mike (MU-Student)" userId="721ad6a0-91ab-4550-8696-1243c6e5dba3" providerId="ADAL" clId="{29DE512A-8C8F-442D-A3A0-85C1DF2F5581}" dt="2022-03-25T01:04:17.494" v="16305" actId="26606"/>
          <ac:spMkLst>
            <pc:docMk/>
            <pc:sldMk cId="4268630618" sldId="373"/>
            <ac:spMk id="39" creationId="{34165AB3-7006-4430-BCE3-25476BE13322}"/>
          </ac:spMkLst>
        </pc:spChg>
        <pc:grpChg chg="add">
          <ac:chgData name="Nguyen, Mike (MU-Student)" userId="721ad6a0-91ab-4550-8696-1243c6e5dba3" providerId="ADAL" clId="{29DE512A-8C8F-442D-A3A0-85C1DF2F5581}" dt="2022-03-25T01:04:17.494" v="16305" actId="26606"/>
          <ac:grpSpMkLst>
            <pc:docMk/>
            <pc:sldMk cId="4268630618" sldId="373"/>
            <ac:grpSpMk id="16" creationId="{11999B20-6058-4C55-882E-A1FB050B69DD}"/>
          </ac:grpSpMkLst>
        </pc:grpChg>
        <pc:graphicFrameChg chg="add">
          <ac:chgData name="Nguyen, Mike (MU-Student)" userId="721ad6a0-91ab-4550-8696-1243c6e5dba3" providerId="ADAL" clId="{29DE512A-8C8F-442D-A3A0-85C1DF2F5581}" dt="2022-03-25T01:04:17.494" v="16305" actId="26606"/>
          <ac:graphicFrameMkLst>
            <pc:docMk/>
            <pc:sldMk cId="4268630618" sldId="373"/>
            <ac:graphicFrameMk id="40" creationId="{A6949AFD-7F36-87CF-C2D4-0A7EC42FB021}"/>
          </ac:graphicFrameMkLst>
        </pc:graphicFrameChg>
        <pc:picChg chg="add del">
          <ac:chgData name="Nguyen, Mike (MU-Student)" userId="721ad6a0-91ab-4550-8696-1243c6e5dba3" providerId="ADAL" clId="{29DE512A-8C8F-442D-A3A0-85C1DF2F5581}" dt="2022-03-25T01:04:17.462" v="16304" actId="26606"/>
          <ac:picMkLst>
            <pc:docMk/>
            <pc:sldMk cId="4268630618" sldId="373"/>
            <ac:picMk id="8" creationId="{4B988B49-B5D1-6A01-DC29-D1786E455D79}"/>
          </ac:picMkLst>
        </pc:picChg>
      </pc:sldChg>
      <pc:sldChg chg="addSp delSp modSp add mod modAnim">
        <pc:chgData name="Nguyen, Mike (MU-Student)" userId="721ad6a0-91ab-4550-8696-1243c6e5dba3" providerId="ADAL" clId="{29DE512A-8C8F-442D-A3A0-85C1DF2F5581}" dt="2022-03-25T02:27:12.548" v="16447" actId="14100"/>
        <pc:sldMkLst>
          <pc:docMk/>
          <pc:sldMk cId="853530425" sldId="374"/>
        </pc:sldMkLst>
        <pc:spChg chg="mod">
          <ac:chgData name="Nguyen, Mike (MU-Student)" userId="721ad6a0-91ab-4550-8696-1243c6e5dba3" providerId="ADAL" clId="{29DE512A-8C8F-442D-A3A0-85C1DF2F5581}" dt="2022-03-25T02:21:39.407" v="16397" actId="164"/>
          <ac:spMkLst>
            <pc:docMk/>
            <pc:sldMk cId="853530425" sldId="374"/>
            <ac:spMk id="5" creationId="{60EDD9CA-BE05-2744-A1C6-DC701905002A}"/>
          </ac:spMkLst>
        </pc:spChg>
        <pc:spChg chg="mod">
          <ac:chgData name="Nguyen, Mike (MU-Student)" userId="721ad6a0-91ab-4550-8696-1243c6e5dba3" providerId="ADAL" clId="{29DE512A-8C8F-442D-A3A0-85C1DF2F5581}" dt="2022-03-25T02:21:39.407" v="16397" actId="164"/>
          <ac:spMkLst>
            <pc:docMk/>
            <pc:sldMk cId="853530425" sldId="374"/>
            <ac:spMk id="6" creationId="{3C4CB629-49AC-6249-BFE5-6610D378A349}"/>
          </ac:spMkLst>
        </pc:spChg>
        <pc:spChg chg="mod">
          <ac:chgData name="Nguyen, Mike (MU-Student)" userId="721ad6a0-91ab-4550-8696-1243c6e5dba3" providerId="ADAL" clId="{29DE512A-8C8F-442D-A3A0-85C1DF2F5581}" dt="2022-03-25T02:25:45.898" v="16434" actId="1076"/>
          <ac:spMkLst>
            <pc:docMk/>
            <pc:sldMk cId="853530425" sldId="374"/>
            <ac:spMk id="9" creationId="{9C376A56-D393-4439-943A-27CA42898529}"/>
          </ac:spMkLst>
        </pc:spChg>
        <pc:spChg chg="mod">
          <ac:chgData name="Nguyen, Mike (MU-Student)" userId="721ad6a0-91ab-4550-8696-1243c6e5dba3" providerId="ADAL" clId="{29DE512A-8C8F-442D-A3A0-85C1DF2F5581}" dt="2022-03-25T02:27:12.548" v="16447" actId="14100"/>
          <ac:spMkLst>
            <pc:docMk/>
            <pc:sldMk cId="853530425" sldId="374"/>
            <ac:spMk id="21" creationId="{C44C5BCF-9FE9-4D43-A338-191A0C3A2BE5}"/>
          </ac:spMkLst>
        </pc:spChg>
        <pc:spChg chg="add mod">
          <ac:chgData name="Nguyen, Mike (MU-Student)" userId="721ad6a0-91ab-4550-8696-1243c6e5dba3" providerId="ADAL" clId="{29DE512A-8C8F-442D-A3A0-85C1DF2F5581}" dt="2022-03-25T02:26:45.004" v="16441" actId="1076"/>
          <ac:spMkLst>
            <pc:docMk/>
            <pc:sldMk cId="853530425" sldId="374"/>
            <ac:spMk id="24" creationId="{07BC2C7B-C818-428A-87B1-BF7BB83E9366}"/>
          </ac:spMkLst>
        </pc:spChg>
        <pc:grpChg chg="add mod">
          <ac:chgData name="Nguyen, Mike (MU-Student)" userId="721ad6a0-91ab-4550-8696-1243c6e5dba3" providerId="ADAL" clId="{29DE512A-8C8F-442D-A3A0-85C1DF2F5581}" dt="2022-03-25T02:25:23.796" v="16433" actId="1076"/>
          <ac:grpSpMkLst>
            <pc:docMk/>
            <pc:sldMk cId="853530425" sldId="374"/>
            <ac:grpSpMk id="11" creationId="{27E0649F-FBDB-495B-80D5-45CB964AE77B}"/>
          </ac:grpSpMkLst>
        </pc:grpChg>
        <pc:picChg chg="add del mod">
          <ac:chgData name="Nguyen, Mike (MU-Student)" userId="721ad6a0-91ab-4550-8696-1243c6e5dba3" providerId="ADAL" clId="{29DE512A-8C8F-442D-A3A0-85C1DF2F5581}" dt="2022-03-25T02:23:10.060" v="16410" actId="478"/>
          <ac:picMkLst>
            <pc:docMk/>
            <pc:sldMk cId="853530425" sldId="374"/>
            <ac:picMk id="14" creationId="{F709E416-DFDB-4FEE-858A-1259FB5FAA3E}"/>
          </ac:picMkLst>
        </pc:picChg>
        <pc:picChg chg="add mod">
          <ac:chgData name="Nguyen, Mike (MU-Student)" userId="721ad6a0-91ab-4550-8696-1243c6e5dba3" providerId="ADAL" clId="{29DE512A-8C8F-442D-A3A0-85C1DF2F5581}" dt="2022-03-25T02:26:59.404" v="16445" actId="1076"/>
          <ac:picMkLst>
            <pc:docMk/>
            <pc:sldMk cId="853530425" sldId="374"/>
            <ac:picMk id="16" creationId="{7562FC8C-E847-462C-B254-3F5933580C53}"/>
          </ac:picMkLst>
        </pc:picChg>
        <pc:picChg chg="add del mod">
          <ac:chgData name="Nguyen, Mike (MU-Student)" userId="721ad6a0-91ab-4550-8696-1243c6e5dba3" providerId="ADAL" clId="{29DE512A-8C8F-442D-A3A0-85C1DF2F5581}" dt="2022-03-25T02:24:47.052" v="16425" actId="478"/>
          <ac:picMkLst>
            <pc:docMk/>
            <pc:sldMk cId="853530425" sldId="374"/>
            <ac:picMk id="18" creationId="{AD9D16BE-3EF1-4EBC-BD11-7D80AAE9C910}"/>
          </ac:picMkLst>
        </pc:picChg>
        <pc:picChg chg="add mod">
          <ac:chgData name="Nguyen, Mike (MU-Student)" userId="721ad6a0-91ab-4550-8696-1243c6e5dba3" providerId="ADAL" clId="{29DE512A-8C8F-442D-A3A0-85C1DF2F5581}" dt="2022-03-25T02:27:03.338" v="16446" actId="14100"/>
          <ac:picMkLst>
            <pc:docMk/>
            <pc:sldMk cId="853530425" sldId="374"/>
            <ac:picMk id="20" creationId="{0248296C-7168-4B34-88E4-DC0F919EE2A6}"/>
          </ac:picMkLst>
        </pc:picChg>
        <pc:picChg chg="add mod">
          <ac:chgData name="Nguyen, Mike (MU-Student)" userId="721ad6a0-91ab-4550-8696-1243c6e5dba3" providerId="ADAL" clId="{29DE512A-8C8F-442D-A3A0-85C1DF2F5581}" dt="2022-03-25T02:26:45.004" v="16441" actId="1076"/>
          <ac:picMkLst>
            <pc:docMk/>
            <pc:sldMk cId="853530425" sldId="374"/>
            <ac:picMk id="23" creationId="{DA3107F0-A8C2-47C3-A174-E1456EFBB707}"/>
          </ac:picMkLst>
        </pc:picChg>
        <pc:cxnChg chg="mod">
          <ac:chgData name="Nguyen, Mike (MU-Student)" userId="721ad6a0-91ab-4550-8696-1243c6e5dba3" providerId="ADAL" clId="{29DE512A-8C8F-442D-A3A0-85C1DF2F5581}" dt="2022-03-25T02:27:12.548" v="16447" actId="14100"/>
          <ac:cxnSpMkLst>
            <pc:docMk/>
            <pc:sldMk cId="853530425" sldId="374"/>
            <ac:cxnSpMk id="4" creationId="{E960DBF6-7C27-4D93-B033-C0BE37EFBE3A}"/>
          </ac:cxnSpMkLst>
        </pc:cxnChg>
        <pc:cxnChg chg="mod">
          <ac:chgData name="Nguyen, Mike (MU-Student)" userId="721ad6a0-91ab-4550-8696-1243c6e5dba3" providerId="ADAL" clId="{29DE512A-8C8F-442D-A3A0-85C1DF2F5581}" dt="2022-03-25T02:21:39.407" v="16397" actId="164"/>
          <ac:cxnSpMkLst>
            <pc:docMk/>
            <pc:sldMk cId="853530425" sldId="374"/>
            <ac:cxnSpMk id="8" creationId="{62C78C9B-2A89-0349-9536-F805469DD5AD}"/>
          </ac:cxnSpMkLst>
        </pc:cxnChg>
      </pc:sldChg>
      <pc:sldChg chg="add del">
        <pc:chgData name="Nguyen, Mike (MU-Student)" userId="721ad6a0-91ab-4550-8696-1243c6e5dba3" providerId="ADAL" clId="{29DE512A-8C8F-442D-A3A0-85C1DF2F5581}" dt="2022-03-25T02:27:38.332" v="16449" actId="47"/>
        <pc:sldMkLst>
          <pc:docMk/>
          <pc:sldMk cId="3637738586" sldId="375"/>
        </pc:sldMkLst>
      </pc:sldChg>
      <pc:sldChg chg="add del">
        <pc:chgData name="Nguyen, Mike (MU-Student)" userId="721ad6a0-91ab-4550-8696-1243c6e5dba3" providerId="ADAL" clId="{29DE512A-8C8F-442D-A3A0-85C1DF2F5581}" dt="2022-03-25T02:27:38.652" v="16450" actId="47"/>
        <pc:sldMkLst>
          <pc:docMk/>
          <pc:sldMk cId="1612588265" sldId="376"/>
        </pc:sldMkLst>
      </pc:sldChg>
      <pc:sldChg chg="add del">
        <pc:chgData name="Nguyen, Mike (MU-Student)" userId="721ad6a0-91ab-4550-8696-1243c6e5dba3" providerId="ADAL" clId="{29DE512A-8C8F-442D-A3A0-85C1DF2F5581}" dt="2022-03-25T02:27:38.906" v="16451" actId="47"/>
        <pc:sldMkLst>
          <pc:docMk/>
          <pc:sldMk cId="799213291" sldId="377"/>
        </pc:sldMkLst>
      </pc:sldChg>
      <pc:sldChg chg="add del">
        <pc:chgData name="Nguyen, Mike (MU-Student)" userId="721ad6a0-91ab-4550-8696-1243c6e5dba3" providerId="ADAL" clId="{29DE512A-8C8F-442D-A3A0-85C1DF2F5581}" dt="2022-03-25T02:27:39.502" v="16452" actId="47"/>
        <pc:sldMkLst>
          <pc:docMk/>
          <pc:sldMk cId="4116135536" sldId="378"/>
        </pc:sldMkLst>
      </pc:sldChg>
      <pc:sldChg chg="add del">
        <pc:chgData name="Nguyen, Mike (MU-Student)" userId="721ad6a0-91ab-4550-8696-1243c6e5dba3" providerId="ADAL" clId="{29DE512A-8C8F-442D-A3A0-85C1DF2F5581}" dt="2022-03-25T02:27:39.685" v="16453" actId="47"/>
        <pc:sldMkLst>
          <pc:docMk/>
          <pc:sldMk cId="2102036338" sldId="379"/>
        </pc:sldMkLst>
      </pc:sldChg>
      <pc:sldChg chg="add del">
        <pc:chgData name="Nguyen, Mike (MU-Student)" userId="721ad6a0-91ab-4550-8696-1243c6e5dba3" providerId="ADAL" clId="{29DE512A-8C8F-442D-A3A0-85C1DF2F5581}" dt="2022-03-25T02:27:43.457" v="16456" actId="47"/>
        <pc:sldMkLst>
          <pc:docMk/>
          <pc:sldMk cId="3728639146" sldId="380"/>
        </pc:sldMkLst>
      </pc:sldChg>
      <pc:sldChg chg="addSp delSp modSp add mod">
        <pc:chgData name="Nguyen, Mike (MU-Student)" userId="721ad6a0-91ab-4550-8696-1243c6e5dba3" providerId="ADAL" clId="{29DE512A-8C8F-442D-A3A0-85C1DF2F5581}" dt="2022-03-25T02:32:33.553" v="16488" actId="1076"/>
        <pc:sldMkLst>
          <pc:docMk/>
          <pc:sldMk cId="2955227799" sldId="381"/>
        </pc:sldMkLst>
        <pc:picChg chg="add del mod">
          <ac:chgData name="Nguyen, Mike (MU-Student)" userId="721ad6a0-91ab-4550-8696-1243c6e5dba3" providerId="ADAL" clId="{29DE512A-8C8F-442D-A3A0-85C1DF2F5581}" dt="2022-03-25T02:29:18.237" v="16466" actId="478"/>
          <ac:picMkLst>
            <pc:docMk/>
            <pc:sldMk cId="2955227799" sldId="381"/>
            <ac:picMk id="13" creationId="{3FEB7BA0-E444-4419-B8A1-4C77226E98D7}"/>
          </ac:picMkLst>
        </pc:picChg>
        <pc:picChg chg="add del mod modCrop">
          <ac:chgData name="Nguyen, Mike (MU-Student)" userId="721ad6a0-91ab-4550-8696-1243c6e5dba3" providerId="ADAL" clId="{29DE512A-8C8F-442D-A3A0-85C1DF2F5581}" dt="2022-03-25T02:32:25.447" v="16485" actId="478"/>
          <ac:picMkLst>
            <pc:docMk/>
            <pc:sldMk cId="2955227799" sldId="381"/>
            <ac:picMk id="15" creationId="{A91E654F-BEF4-4391-8111-032DB78C5FDB}"/>
          </ac:picMkLst>
        </pc:picChg>
        <pc:picChg chg="del">
          <ac:chgData name="Nguyen, Mike (MU-Student)" userId="721ad6a0-91ab-4550-8696-1243c6e5dba3" providerId="ADAL" clId="{29DE512A-8C8F-442D-A3A0-85C1DF2F5581}" dt="2022-03-25T02:27:46.884" v="16458" actId="478"/>
          <ac:picMkLst>
            <pc:docMk/>
            <pc:sldMk cId="2955227799" sldId="381"/>
            <ac:picMk id="16" creationId="{7562FC8C-E847-462C-B254-3F5933580C53}"/>
          </ac:picMkLst>
        </pc:picChg>
        <pc:picChg chg="add mod">
          <ac:chgData name="Nguyen, Mike (MU-Student)" userId="721ad6a0-91ab-4550-8696-1243c6e5dba3" providerId="ADAL" clId="{29DE512A-8C8F-442D-A3A0-85C1DF2F5581}" dt="2022-03-25T02:30:40.794" v="16480" actId="1076"/>
          <ac:picMkLst>
            <pc:docMk/>
            <pc:sldMk cId="2955227799" sldId="381"/>
            <ac:picMk id="18" creationId="{8BDD0879-1D1F-47C8-954F-B6BD2426F493}"/>
          </ac:picMkLst>
        </pc:picChg>
        <pc:picChg chg="del">
          <ac:chgData name="Nguyen, Mike (MU-Student)" userId="721ad6a0-91ab-4550-8696-1243c6e5dba3" providerId="ADAL" clId="{29DE512A-8C8F-442D-A3A0-85C1DF2F5581}" dt="2022-03-25T02:27:46.336" v="16457" actId="478"/>
          <ac:picMkLst>
            <pc:docMk/>
            <pc:sldMk cId="2955227799" sldId="381"/>
            <ac:picMk id="20" creationId="{0248296C-7168-4B34-88E4-DC0F919EE2A6}"/>
          </ac:picMkLst>
        </pc:picChg>
        <pc:picChg chg="add mod">
          <ac:chgData name="Nguyen, Mike (MU-Student)" userId="721ad6a0-91ab-4550-8696-1243c6e5dba3" providerId="ADAL" clId="{29DE512A-8C8F-442D-A3A0-85C1DF2F5581}" dt="2022-03-25T02:32:33.553" v="16488" actId="1076"/>
          <ac:picMkLst>
            <pc:docMk/>
            <pc:sldMk cId="2955227799" sldId="381"/>
            <ac:picMk id="22" creationId="{271D758C-7D1A-46D2-B868-F2A4236BAB91}"/>
          </ac:picMkLst>
        </pc:picChg>
      </pc:sldChg>
      <pc:sldChg chg="addSp delSp modSp add mod">
        <pc:chgData name="Nguyen, Mike (MU-Student)" userId="721ad6a0-91ab-4550-8696-1243c6e5dba3" providerId="ADAL" clId="{29DE512A-8C8F-442D-A3A0-85C1DF2F5581}" dt="2022-03-25T02:34:40.722" v="16509" actId="1076"/>
        <pc:sldMkLst>
          <pc:docMk/>
          <pc:sldMk cId="2446552084" sldId="382"/>
        </pc:sldMkLst>
        <pc:spChg chg="add mod">
          <ac:chgData name="Nguyen, Mike (MU-Student)" userId="721ad6a0-91ab-4550-8696-1243c6e5dba3" providerId="ADAL" clId="{29DE512A-8C8F-442D-A3A0-85C1DF2F5581}" dt="2022-03-25T02:34:31.482" v="16508" actId="1076"/>
          <ac:spMkLst>
            <pc:docMk/>
            <pc:sldMk cId="2446552084" sldId="382"/>
            <ac:spMk id="14" creationId="{8B12037F-80FB-40C5-8148-5777AA08E804}"/>
          </ac:spMkLst>
        </pc:spChg>
        <pc:spChg chg="add mod">
          <ac:chgData name="Nguyen, Mike (MU-Student)" userId="721ad6a0-91ab-4550-8696-1243c6e5dba3" providerId="ADAL" clId="{29DE512A-8C8F-442D-A3A0-85C1DF2F5581}" dt="2022-03-25T02:34:40.722" v="16509" actId="1076"/>
          <ac:spMkLst>
            <pc:docMk/>
            <pc:sldMk cId="2446552084" sldId="382"/>
            <ac:spMk id="17" creationId="{EE00F270-6C92-4E9D-843E-F9665978628C}"/>
          </ac:spMkLst>
        </pc:spChg>
        <pc:picChg chg="add mod">
          <ac:chgData name="Nguyen, Mike (MU-Student)" userId="721ad6a0-91ab-4550-8696-1243c6e5dba3" providerId="ADAL" clId="{29DE512A-8C8F-442D-A3A0-85C1DF2F5581}" dt="2022-03-25T02:33:31.682" v="16498" actId="14100"/>
          <ac:picMkLst>
            <pc:docMk/>
            <pc:sldMk cId="2446552084" sldId="382"/>
            <ac:picMk id="13" creationId="{36D3012F-5CAC-4921-9F4A-2F8740F65B20}"/>
          </ac:picMkLst>
        </pc:picChg>
        <pc:picChg chg="add mod">
          <ac:chgData name="Nguyen, Mike (MU-Student)" userId="721ad6a0-91ab-4550-8696-1243c6e5dba3" providerId="ADAL" clId="{29DE512A-8C8F-442D-A3A0-85C1DF2F5581}" dt="2022-03-25T02:34:13.458" v="16506" actId="1076"/>
          <ac:picMkLst>
            <pc:docMk/>
            <pc:sldMk cId="2446552084" sldId="382"/>
            <ac:picMk id="16" creationId="{EA74B682-8839-4220-BFB6-55A28ADAE504}"/>
          </ac:picMkLst>
        </pc:picChg>
        <pc:picChg chg="del">
          <ac:chgData name="Nguyen, Mike (MU-Student)" userId="721ad6a0-91ab-4550-8696-1243c6e5dba3" providerId="ADAL" clId="{29DE512A-8C8F-442D-A3A0-85C1DF2F5581}" dt="2022-03-25T02:33:39.658" v="16500" actId="478"/>
          <ac:picMkLst>
            <pc:docMk/>
            <pc:sldMk cId="2446552084" sldId="382"/>
            <ac:picMk id="18" creationId="{8BDD0879-1D1F-47C8-954F-B6BD2426F493}"/>
          </ac:picMkLst>
        </pc:picChg>
        <pc:picChg chg="del">
          <ac:chgData name="Nguyen, Mike (MU-Student)" userId="721ad6a0-91ab-4550-8696-1243c6e5dba3" providerId="ADAL" clId="{29DE512A-8C8F-442D-A3A0-85C1DF2F5581}" dt="2022-03-25T02:32:58.138" v="16490" actId="478"/>
          <ac:picMkLst>
            <pc:docMk/>
            <pc:sldMk cId="2446552084" sldId="382"/>
            <ac:picMk id="22" creationId="{271D758C-7D1A-46D2-B868-F2A4236BAB91}"/>
          </ac:picMkLst>
        </pc:picChg>
      </pc:sldChg>
      <pc:sldChg chg="addSp delSp modSp add mod modNotesTx">
        <pc:chgData name="Nguyen, Mike (MU-Student)" userId="721ad6a0-91ab-4550-8696-1243c6e5dba3" providerId="ADAL" clId="{29DE512A-8C8F-442D-A3A0-85C1DF2F5581}" dt="2022-03-25T02:42:07.872" v="16560" actId="1076"/>
        <pc:sldMkLst>
          <pc:docMk/>
          <pc:sldMk cId="1851080712" sldId="383"/>
        </pc:sldMkLst>
        <pc:spChg chg="del">
          <ac:chgData name="Nguyen, Mike (MU-Student)" userId="721ad6a0-91ab-4550-8696-1243c6e5dba3" providerId="ADAL" clId="{29DE512A-8C8F-442D-A3A0-85C1DF2F5581}" dt="2022-03-25T02:35:00.193" v="16516" actId="478"/>
          <ac:spMkLst>
            <pc:docMk/>
            <pc:sldMk cId="1851080712" sldId="383"/>
            <ac:spMk id="14" creationId="{8B12037F-80FB-40C5-8148-5777AA08E804}"/>
          </ac:spMkLst>
        </pc:spChg>
        <pc:spChg chg="del">
          <ac:chgData name="Nguyen, Mike (MU-Student)" userId="721ad6a0-91ab-4550-8696-1243c6e5dba3" providerId="ADAL" clId="{29DE512A-8C8F-442D-A3A0-85C1DF2F5581}" dt="2022-03-25T02:35:00.615" v="16517" actId="478"/>
          <ac:spMkLst>
            <pc:docMk/>
            <pc:sldMk cId="1851080712" sldId="383"/>
            <ac:spMk id="17" creationId="{EE00F270-6C92-4E9D-843E-F9665978628C}"/>
          </ac:spMkLst>
        </pc:spChg>
        <pc:spChg chg="del">
          <ac:chgData name="Nguyen, Mike (MU-Student)" userId="721ad6a0-91ab-4550-8696-1243c6e5dba3" providerId="ADAL" clId="{29DE512A-8C8F-442D-A3A0-85C1DF2F5581}" dt="2022-03-25T02:35:03.308" v="16518" actId="478"/>
          <ac:spMkLst>
            <pc:docMk/>
            <pc:sldMk cId="1851080712" sldId="383"/>
            <ac:spMk id="24" creationId="{07BC2C7B-C818-428A-87B1-BF7BB83E9366}"/>
          </ac:spMkLst>
        </pc:spChg>
        <pc:picChg chg="del">
          <ac:chgData name="Nguyen, Mike (MU-Student)" userId="721ad6a0-91ab-4550-8696-1243c6e5dba3" providerId="ADAL" clId="{29DE512A-8C8F-442D-A3A0-85C1DF2F5581}" dt="2022-03-25T02:35:00.193" v="16516" actId="478"/>
          <ac:picMkLst>
            <pc:docMk/>
            <pc:sldMk cId="1851080712" sldId="383"/>
            <ac:picMk id="13" creationId="{36D3012F-5CAC-4921-9F4A-2F8740F65B20}"/>
          </ac:picMkLst>
        </pc:picChg>
        <pc:picChg chg="add mod">
          <ac:chgData name="Nguyen, Mike (MU-Student)" userId="721ad6a0-91ab-4550-8696-1243c6e5dba3" providerId="ADAL" clId="{29DE512A-8C8F-442D-A3A0-85C1DF2F5581}" dt="2022-03-25T02:42:04.209" v="16559" actId="1076"/>
          <ac:picMkLst>
            <pc:docMk/>
            <pc:sldMk cId="1851080712" sldId="383"/>
            <ac:picMk id="15" creationId="{18A84530-BCCB-47DC-B070-B44F2B7D49BE}"/>
          </ac:picMkLst>
        </pc:picChg>
        <pc:picChg chg="del">
          <ac:chgData name="Nguyen, Mike (MU-Student)" userId="721ad6a0-91ab-4550-8696-1243c6e5dba3" providerId="ADAL" clId="{29DE512A-8C8F-442D-A3A0-85C1DF2F5581}" dt="2022-03-25T02:35:00.615" v="16517" actId="478"/>
          <ac:picMkLst>
            <pc:docMk/>
            <pc:sldMk cId="1851080712" sldId="383"/>
            <ac:picMk id="16" creationId="{EA74B682-8839-4220-BFB6-55A28ADAE504}"/>
          </ac:picMkLst>
        </pc:picChg>
        <pc:picChg chg="add mod ord">
          <ac:chgData name="Nguyen, Mike (MU-Student)" userId="721ad6a0-91ab-4550-8696-1243c6e5dba3" providerId="ADAL" clId="{29DE512A-8C8F-442D-A3A0-85C1DF2F5581}" dt="2022-03-25T02:41:53.862" v="16555" actId="167"/>
          <ac:picMkLst>
            <pc:docMk/>
            <pc:sldMk cId="1851080712" sldId="383"/>
            <ac:picMk id="19" creationId="{0FEFF453-1826-4D2C-BD30-49407A65AA0C}"/>
          </ac:picMkLst>
        </pc:picChg>
        <pc:picChg chg="mod">
          <ac:chgData name="Nguyen, Mike (MU-Student)" userId="721ad6a0-91ab-4550-8696-1243c6e5dba3" providerId="ADAL" clId="{29DE512A-8C8F-442D-A3A0-85C1DF2F5581}" dt="2022-03-25T02:42:07.872" v="16560" actId="1076"/>
          <ac:picMkLst>
            <pc:docMk/>
            <pc:sldMk cId="1851080712" sldId="383"/>
            <ac:picMk id="23" creationId="{DA3107F0-A8C2-47C3-A174-E1456EFBB707}"/>
          </ac:picMkLst>
        </pc:picChg>
      </pc:sldChg>
      <pc:sldChg chg="new del">
        <pc:chgData name="Nguyen, Mike (MU-Student)" userId="721ad6a0-91ab-4550-8696-1243c6e5dba3" providerId="ADAL" clId="{29DE512A-8C8F-442D-A3A0-85C1DF2F5581}" dt="2022-03-25T02:34:54.125" v="16513" actId="680"/>
        <pc:sldMkLst>
          <pc:docMk/>
          <pc:sldMk cId="3137111073" sldId="383"/>
        </pc:sldMkLst>
      </pc:sldChg>
      <pc:sldChg chg="addSp delSp modSp add mod">
        <pc:chgData name="Nguyen, Mike (MU-Student)" userId="721ad6a0-91ab-4550-8696-1243c6e5dba3" providerId="ADAL" clId="{29DE512A-8C8F-442D-A3A0-85C1DF2F5581}" dt="2022-03-25T02:47:58.119" v="16585" actId="14100"/>
        <pc:sldMkLst>
          <pc:docMk/>
          <pc:sldMk cId="816912821" sldId="384"/>
        </pc:sldMkLst>
        <pc:spChg chg="add mod">
          <ac:chgData name="Nguyen, Mike (MU-Student)" userId="721ad6a0-91ab-4550-8696-1243c6e5dba3" providerId="ADAL" clId="{29DE512A-8C8F-442D-A3A0-85C1DF2F5581}" dt="2022-03-25T02:47:58.119" v="16585" actId="14100"/>
          <ac:spMkLst>
            <pc:docMk/>
            <pc:sldMk cId="816912821" sldId="384"/>
            <ac:spMk id="16" creationId="{8C78A8B5-3688-417F-9ABA-914E5B1B0D53}"/>
          </ac:spMkLst>
        </pc:spChg>
        <pc:picChg chg="add mod">
          <ac:chgData name="Nguyen, Mike (MU-Student)" userId="721ad6a0-91ab-4550-8696-1243c6e5dba3" providerId="ADAL" clId="{29DE512A-8C8F-442D-A3A0-85C1DF2F5581}" dt="2022-03-25T02:46:00.928" v="16569" actId="14100"/>
          <ac:picMkLst>
            <pc:docMk/>
            <pc:sldMk cId="816912821" sldId="384"/>
            <ac:picMk id="13" creationId="{BBF1505E-98A8-4B2D-8A89-D732EF588EE9}"/>
          </ac:picMkLst>
        </pc:picChg>
        <pc:picChg chg="add del mod">
          <ac:chgData name="Nguyen, Mike (MU-Student)" userId="721ad6a0-91ab-4550-8696-1243c6e5dba3" providerId="ADAL" clId="{29DE512A-8C8F-442D-A3A0-85C1DF2F5581}" dt="2022-03-25T02:46:30.585" v="16576" actId="478"/>
          <ac:picMkLst>
            <pc:docMk/>
            <pc:sldMk cId="816912821" sldId="384"/>
            <ac:picMk id="15" creationId="{29ADB551-B31B-4728-A915-1B8957FC96F9}"/>
          </ac:picMkLst>
        </pc:picChg>
        <pc:picChg chg="add mod">
          <ac:chgData name="Nguyen, Mike (MU-Student)" userId="721ad6a0-91ab-4550-8696-1243c6e5dba3" providerId="ADAL" clId="{29DE512A-8C8F-442D-A3A0-85C1DF2F5581}" dt="2022-03-25T02:47:50.401" v="16583" actId="1076"/>
          <ac:picMkLst>
            <pc:docMk/>
            <pc:sldMk cId="816912821" sldId="384"/>
            <ac:picMk id="17" creationId="{5417A7A0-1977-4731-8CA4-5AA47F31F673}"/>
          </ac:picMkLst>
        </pc:picChg>
        <pc:picChg chg="add del mod">
          <ac:chgData name="Nguyen, Mike (MU-Student)" userId="721ad6a0-91ab-4550-8696-1243c6e5dba3" providerId="ADAL" clId="{29DE512A-8C8F-442D-A3A0-85C1DF2F5581}" dt="2022-03-25T02:45:56.935" v="16567" actId="478"/>
          <ac:picMkLst>
            <pc:docMk/>
            <pc:sldMk cId="816912821" sldId="384"/>
            <ac:picMk id="1026" creationId="{0AB80FA4-8F9A-4F54-91F3-88408894C30B}"/>
          </ac:picMkLst>
        </pc:picChg>
      </pc:sldChg>
      <pc:sldChg chg="add del">
        <pc:chgData name="Nguyen, Mike (MU-Student)" userId="721ad6a0-91ab-4550-8696-1243c6e5dba3" providerId="ADAL" clId="{29DE512A-8C8F-442D-A3A0-85C1DF2F5581}" dt="2022-03-25T02:35:04.740" v="16519" actId="47"/>
        <pc:sldMkLst>
          <pc:docMk/>
          <pc:sldMk cId="1305910022" sldId="384"/>
        </pc:sldMkLst>
      </pc:sldChg>
      <pc:sldChg chg="new del">
        <pc:chgData name="Nguyen, Mike (MU-Student)" userId="721ad6a0-91ab-4550-8696-1243c6e5dba3" providerId="ADAL" clId="{29DE512A-8C8F-442D-A3A0-85C1DF2F5581}" dt="2022-03-25T02:34:53.673" v="16512" actId="680"/>
        <pc:sldMkLst>
          <pc:docMk/>
          <pc:sldMk cId="2277425458" sldId="384"/>
        </pc:sldMkLst>
      </pc:sldChg>
      <pc:sldChg chg="addSp delSp modSp add mod">
        <pc:chgData name="Nguyen, Mike (MU-Student)" userId="721ad6a0-91ab-4550-8696-1243c6e5dba3" providerId="ADAL" clId="{29DE512A-8C8F-442D-A3A0-85C1DF2F5581}" dt="2022-03-25T02:50:38.295" v="16618" actId="1076"/>
        <pc:sldMkLst>
          <pc:docMk/>
          <pc:sldMk cId="170298441" sldId="385"/>
        </pc:sldMkLst>
        <pc:picChg chg="add mod">
          <ac:chgData name="Nguyen, Mike (MU-Student)" userId="721ad6a0-91ab-4550-8696-1243c6e5dba3" providerId="ADAL" clId="{29DE512A-8C8F-442D-A3A0-85C1DF2F5581}" dt="2022-03-25T02:49:06.599" v="16590" actId="1076"/>
          <ac:picMkLst>
            <pc:docMk/>
            <pc:sldMk cId="170298441" sldId="385"/>
            <ac:picMk id="13" creationId="{553F8729-EDD4-476D-9656-F2B8D9DC8D23}"/>
          </ac:picMkLst>
        </pc:picChg>
        <pc:picChg chg="add mod">
          <ac:chgData name="Nguyen, Mike (MU-Student)" userId="721ad6a0-91ab-4550-8696-1243c6e5dba3" providerId="ADAL" clId="{29DE512A-8C8F-442D-A3A0-85C1DF2F5581}" dt="2022-03-25T02:49:38.231" v="16596" actId="1076"/>
          <ac:picMkLst>
            <pc:docMk/>
            <pc:sldMk cId="170298441" sldId="385"/>
            <ac:picMk id="15" creationId="{E7BDF31E-1719-44F4-B711-243B73714432}"/>
          </ac:picMkLst>
        </pc:picChg>
        <pc:picChg chg="add del mod">
          <ac:chgData name="Nguyen, Mike (MU-Student)" userId="721ad6a0-91ab-4550-8696-1243c6e5dba3" providerId="ADAL" clId="{29DE512A-8C8F-442D-A3A0-85C1DF2F5581}" dt="2022-03-25T02:50:22.846" v="16609" actId="478"/>
          <ac:picMkLst>
            <pc:docMk/>
            <pc:sldMk cId="170298441" sldId="385"/>
            <ac:picMk id="17" creationId="{920201C3-5ACB-48A6-9804-AFDED8F78EE8}"/>
          </ac:picMkLst>
        </pc:picChg>
        <pc:picChg chg="add mod">
          <ac:chgData name="Nguyen, Mike (MU-Student)" userId="721ad6a0-91ab-4550-8696-1243c6e5dba3" providerId="ADAL" clId="{29DE512A-8C8F-442D-A3A0-85C1DF2F5581}" dt="2022-03-25T02:50:38.295" v="16618" actId="1076"/>
          <ac:picMkLst>
            <pc:docMk/>
            <pc:sldMk cId="170298441" sldId="385"/>
            <ac:picMk id="19" creationId="{04B44AB5-B143-4414-B417-73FC9799D49C}"/>
          </ac:picMkLst>
        </pc:picChg>
        <pc:picChg chg="add del mod">
          <ac:chgData name="Nguyen, Mike (MU-Student)" userId="721ad6a0-91ab-4550-8696-1243c6e5dba3" providerId="ADAL" clId="{29DE512A-8C8F-442D-A3A0-85C1DF2F5581}" dt="2022-03-25T02:50:23.439" v="16610" actId="478"/>
          <ac:picMkLst>
            <pc:docMk/>
            <pc:sldMk cId="170298441" sldId="385"/>
            <ac:picMk id="22" creationId="{34F0AC70-A307-4A94-ADA0-3819662E745D}"/>
          </ac:picMkLst>
        </pc:picChg>
        <pc:picChg chg="del">
          <ac:chgData name="Nguyen, Mike (MU-Student)" userId="721ad6a0-91ab-4550-8696-1243c6e5dba3" providerId="ADAL" clId="{29DE512A-8C8F-442D-A3A0-85C1DF2F5581}" dt="2022-03-25T02:49:08.056" v="16591" actId="478"/>
          <ac:picMkLst>
            <pc:docMk/>
            <pc:sldMk cId="170298441" sldId="385"/>
            <ac:picMk id="23" creationId="{DA3107F0-A8C2-47C3-A174-E1456EFBB707}"/>
          </ac:picMkLst>
        </pc:picChg>
        <pc:picChg chg="add del mod">
          <ac:chgData name="Nguyen, Mike (MU-Student)" userId="721ad6a0-91ab-4550-8696-1243c6e5dba3" providerId="ADAL" clId="{29DE512A-8C8F-442D-A3A0-85C1DF2F5581}" dt="2022-03-25T02:50:23.895" v="16611" actId="478"/>
          <ac:picMkLst>
            <pc:docMk/>
            <pc:sldMk cId="170298441" sldId="385"/>
            <ac:picMk id="25" creationId="{76C1DAA9-7EF2-410E-BDCE-0CB5061E6A34}"/>
          </ac:picMkLst>
        </pc:picChg>
      </pc:sldChg>
      <pc:sldChg chg="addSp delSp modSp add mod setBg modAnim setClrOvrMap delDesignElem">
        <pc:chgData name="Nguyen, Mike (MU-Student)" userId="721ad6a0-91ab-4550-8696-1243c6e5dba3" providerId="ADAL" clId="{29DE512A-8C8F-442D-A3A0-85C1DF2F5581}" dt="2022-03-25T02:54:56.200" v="16661" actId="1076"/>
        <pc:sldMkLst>
          <pc:docMk/>
          <pc:sldMk cId="2232785911" sldId="386"/>
        </pc:sldMkLst>
        <pc:spChg chg="mod">
          <ac:chgData name="Nguyen, Mike (MU-Student)" userId="721ad6a0-91ab-4550-8696-1243c6e5dba3" providerId="ADAL" clId="{29DE512A-8C8F-442D-A3A0-85C1DF2F5581}" dt="2022-03-25T02:54:00.723" v="16648" actId="26606"/>
          <ac:spMkLst>
            <pc:docMk/>
            <pc:sldMk cId="2232785911" sldId="386"/>
            <ac:spMk id="2" creationId="{0305E5F8-6DF4-4D4F-8263-CC9A2851E895}"/>
          </ac:spMkLst>
        </pc:spChg>
        <pc:spChg chg="mod ord">
          <ac:chgData name="Nguyen, Mike (MU-Student)" userId="721ad6a0-91ab-4550-8696-1243c6e5dba3" providerId="ADAL" clId="{29DE512A-8C8F-442D-A3A0-85C1DF2F5581}" dt="2022-03-25T02:54:00.723" v="16648" actId="26606"/>
          <ac:spMkLst>
            <pc:docMk/>
            <pc:sldMk cId="2232785911" sldId="386"/>
            <ac:spMk id="4" creationId="{C66BF656-CA20-4A1F-B355-AF311D615B2A}"/>
          </ac:spMkLst>
        </pc:spChg>
        <pc:spChg chg="mod ord">
          <ac:chgData name="Nguyen, Mike (MU-Student)" userId="721ad6a0-91ab-4550-8696-1243c6e5dba3" providerId="ADAL" clId="{29DE512A-8C8F-442D-A3A0-85C1DF2F5581}" dt="2022-03-25T02:54:00.723" v="16648" actId="26606"/>
          <ac:spMkLst>
            <pc:docMk/>
            <pc:sldMk cId="2232785911" sldId="386"/>
            <ac:spMk id="5" creationId="{F81ECEA3-AC18-442B-958B-E346ED5BBCC0}"/>
          </ac:spMkLst>
        </pc:spChg>
        <pc:spChg chg="mod ord">
          <ac:chgData name="Nguyen, Mike (MU-Student)" userId="721ad6a0-91ab-4550-8696-1243c6e5dba3" providerId="ADAL" clId="{29DE512A-8C8F-442D-A3A0-85C1DF2F5581}" dt="2022-03-25T02:54:00.723" v="16648" actId="26606"/>
          <ac:spMkLst>
            <pc:docMk/>
            <pc:sldMk cId="2232785911" sldId="386"/>
            <ac:spMk id="6" creationId="{59F5B158-7C85-49E8-8B31-CD57E75F318C}"/>
          </ac:spMkLst>
        </pc:spChg>
        <pc:spChg chg="del">
          <ac:chgData name="Nguyen, Mike (MU-Student)" userId="721ad6a0-91ab-4550-8696-1243c6e5dba3" providerId="ADAL" clId="{29DE512A-8C8F-442D-A3A0-85C1DF2F5581}" dt="2022-03-25T02:51:45.505" v="16632" actId="478"/>
          <ac:spMkLst>
            <pc:docMk/>
            <pc:sldMk cId="2232785911" sldId="386"/>
            <ac:spMk id="10" creationId="{EC7C4AF5-FFD3-4284-8831-04A6532B8CC7}"/>
          </ac:spMkLst>
        </pc:spChg>
        <pc:spChg chg="add mod">
          <ac:chgData name="Nguyen, Mike (MU-Student)" userId="721ad6a0-91ab-4550-8696-1243c6e5dba3" providerId="ADAL" clId="{29DE512A-8C8F-442D-A3A0-85C1DF2F5581}" dt="2022-03-25T02:54:56.200" v="16661" actId="1076"/>
          <ac:spMkLst>
            <pc:docMk/>
            <pc:sldMk cId="2232785911" sldId="386"/>
            <ac:spMk id="14" creationId="{84DB5B58-5033-4931-88C4-C319E3E7B9D9}"/>
          </ac:spMkLst>
        </pc:spChg>
        <pc:spChg chg="mod">
          <ac:chgData name="Nguyen, Mike (MU-Student)" userId="721ad6a0-91ab-4550-8696-1243c6e5dba3" providerId="ADAL" clId="{29DE512A-8C8F-442D-A3A0-85C1DF2F5581}" dt="2022-03-25T02:54:00.723" v="16648" actId="26606"/>
          <ac:spMkLst>
            <pc:docMk/>
            <pc:sldMk cId="2232785911" sldId="386"/>
            <ac:spMk id="24" creationId="{A5FA65A9-AAB1-4CCB-9CDC-84B9C18B2581}"/>
          </ac:spMkLst>
        </pc:spChg>
        <pc:spChg chg="add del">
          <ac:chgData name="Nguyen, Mike (MU-Student)" userId="721ad6a0-91ab-4550-8696-1243c6e5dba3" providerId="ADAL" clId="{29DE512A-8C8F-442D-A3A0-85C1DF2F5581}" dt="2022-03-25T02:53:42.352" v="16641" actId="26606"/>
          <ac:spMkLst>
            <pc:docMk/>
            <pc:sldMk cId="2232785911" sldId="386"/>
            <ac:spMk id="26" creationId="{959C6B72-F8E6-4281-8F3E-93FC0DC98039}"/>
          </ac:spMkLst>
        </pc:spChg>
        <pc:spChg chg="add del">
          <ac:chgData name="Nguyen, Mike (MU-Student)" userId="721ad6a0-91ab-4550-8696-1243c6e5dba3" providerId="ADAL" clId="{29DE512A-8C8F-442D-A3A0-85C1DF2F5581}" dt="2022-03-25T02:53:42.352" v="16641" actId="26606"/>
          <ac:spMkLst>
            <pc:docMk/>
            <pc:sldMk cId="2232785911" sldId="386"/>
            <ac:spMk id="27" creationId="{490234EE-E0D8-4805-9227-CCEAC601691F}"/>
          </ac:spMkLst>
        </pc:spChg>
        <pc:spChg chg="del">
          <ac:chgData name="Nguyen, Mike (MU-Student)" userId="721ad6a0-91ab-4550-8696-1243c6e5dba3" providerId="ADAL" clId="{29DE512A-8C8F-442D-A3A0-85C1DF2F5581}" dt="2022-03-25T02:51:34.459" v="16626"/>
          <ac:spMkLst>
            <pc:docMk/>
            <pc:sldMk cId="2232785911" sldId="386"/>
            <ac:spMk id="29" creationId="{394842B0-684D-44CC-B4BC-D13331CFD290}"/>
          </ac:spMkLst>
        </pc:spChg>
        <pc:spChg chg="add del">
          <ac:chgData name="Nguyen, Mike (MU-Student)" userId="721ad6a0-91ab-4550-8696-1243c6e5dba3" providerId="ADAL" clId="{29DE512A-8C8F-442D-A3A0-85C1DF2F5581}" dt="2022-03-25T02:53:48.367" v="16643" actId="26606"/>
          <ac:spMkLst>
            <pc:docMk/>
            <pc:sldMk cId="2232785911" sldId="386"/>
            <ac:spMk id="30" creationId="{D75A5B51-0925-4835-8511-A0DD17EAA97C}"/>
          </ac:spMkLst>
        </pc:spChg>
        <pc:spChg chg="del">
          <ac:chgData name="Nguyen, Mike (MU-Student)" userId="721ad6a0-91ab-4550-8696-1243c6e5dba3" providerId="ADAL" clId="{29DE512A-8C8F-442D-A3A0-85C1DF2F5581}" dt="2022-03-25T02:51:34.459" v="16626"/>
          <ac:spMkLst>
            <pc:docMk/>
            <pc:sldMk cId="2232785911" sldId="386"/>
            <ac:spMk id="31" creationId="{4C2A3DC3-F495-4B99-9FF3-3FB30D63235E}"/>
          </ac:spMkLst>
        </pc:spChg>
        <pc:spChg chg="add del">
          <ac:chgData name="Nguyen, Mike (MU-Student)" userId="721ad6a0-91ab-4550-8696-1243c6e5dba3" providerId="ADAL" clId="{29DE512A-8C8F-442D-A3A0-85C1DF2F5581}" dt="2022-03-25T02:53:48.367" v="16643" actId="26606"/>
          <ac:spMkLst>
            <pc:docMk/>
            <pc:sldMk cId="2232785911" sldId="386"/>
            <ac:spMk id="32" creationId="{5CDFD20D-8E4F-4E3A-AF87-93F23E0DBFB3}"/>
          </ac:spMkLst>
        </pc:spChg>
        <pc:spChg chg="add del">
          <ac:chgData name="Nguyen, Mike (MU-Student)" userId="721ad6a0-91ab-4550-8696-1243c6e5dba3" providerId="ADAL" clId="{29DE512A-8C8F-442D-A3A0-85C1DF2F5581}" dt="2022-03-25T02:53:56.410" v="16645" actId="26606"/>
          <ac:spMkLst>
            <pc:docMk/>
            <pc:sldMk cId="2232785911" sldId="386"/>
            <ac:spMk id="33" creationId="{CD2ED21F-DC95-4AD1-8327-D561F5FCA3A6}"/>
          </ac:spMkLst>
        </pc:spChg>
        <pc:spChg chg="add del">
          <ac:chgData name="Nguyen, Mike (MU-Student)" userId="721ad6a0-91ab-4550-8696-1243c6e5dba3" providerId="ADAL" clId="{29DE512A-8C8F-442D-A3A0-85C1DF2F5581}" dt="2022-03-25T02:53:56.410" v="16645" actId="26606"/>
          <ac:spMkLst>
            <pc:docMk/>
            <pc:sldMk cId="2232785911" sldId="386"/>
            <ac:spMk id="34" creationId="{C991AD47-9C99-472F-BDAA-21B183F33947}"/>
          </ac:spMkLst>
        </pc:spChg>
        <pc:spChg chg="add del">
          <ac:chgData name="Nguyen, Mike (MU-Student)" userId="721ad6a0-91ab-4550-8696-1243c6e5dba3" providerId="ADAL" clId="{29DE512A-8C8F-442D-A3A0-85C1DF2F5581}" dt="2022-03-25T02:53:56.410" v="16645" actId="26606"/>
          <ac:spMkLst>
            <pc:docMk/>
            <pc:sldMk cId="2232785911" sldId="386"/>
            <ac:spMk id="35" creationId="{9E706731-3860-4E73-9335-A870F6741F0B}"/>
          </ac:spMkLst>
        </pc:spChg>
        <pc:spChg chg="add del">
          <ac:chgData name="Nguyen, Mike (MU-Student)" userId="721ad6a0-91ab-4550-8696-1243c6e5dba3" providerId="ADAL" clId="{29DE512A-8C8F-442D-A3A0-85C1DF2F5581}" dt="2022-03-25T02:54:00.713" v="16647" actId="26606"/>
          <ac:spMkLst>
            <pc:docMk/>
            <pc:sldMk cId="2232785911" sldId="386"/>
            <ac:spMk id="37" creationId="{1E547BA6-BAE0-43BB-A7CA-60F69CE252F0}"/>
          </ac:spMkLst>
        </pc:spChg>
        <pc:spChg chg="add del">
          <ac:chgData name="Nguyen, Mike (MU-Student)" userId="721ad6a0-91ab-4550-8696-1243c6e5dba3" providerId="ADAL" clId="{29DE512A-8C8F-442D-A3A0-85C1DF2F5581}" dt="2022-03-25T02:54:00.713" v="16647" actId="26606"/>
          <ac:spMkLst>
            <pc:docMk/>
            <pc:sldMk cId="2232785911" sldId="386"/>
            <ac:spMk id="38" creationId="{2B566528-1B12-4246-9431-5C2D7D081168}"/>
          </ac:spMkLst>
        </pc:spChg>
        <pc:spChg chg="add del">
          <ac:chgData name="Nguyen, Mike (MU-Student)" userId="721ad6a0-91ab-4550-8696-1243c6e5dba3" providerId="ADAL" clId="{29DE512A-8C8F-442D-A3A0-85C1DF2F5581}" dt="2022-03-25T02:54:00.713" v="16647" actId="26606"/>
          <ac:spMkLst>
            <pc:docMk/>
            <pc:sldMk cId="2232785911" sldId="386"/>
            <ac:spMk id="42" creationId="{D3F51FEB-38FB-4F6C-9F7B-2F2AFAB65463}"/>
          </ac:spMkLst>
        </pc:spChg>
        <pc:spChg chg="add">
          <ac:chgData name="Nguyen, Mike (MU-Student)" userId="721ad6a0-91ab-4550-8696-1243c6e5dba3" providerId="ADAL" clId="{29DE512A-8C8F-442D-A3A0-85C1DF2F5581}" dt="2022-03-25T02:54:00.723" v="16648" actId="26606"/>
          <ac:spMkLst>
            <pc:docMk/>
            <pc:sldMk cId="2232785911" sldId="386"/>
            <ac:spMk id="44" creationId="{5EBC18B6-E5C3-4AD1-97A4-E6A3477A0BB9}"/>
          </ac:spMkLst>
        </pc:spChg>
        <pc:spChg chg="add">
          <ac:chgData name="Nguyen, Mike (MU-Student)" userId="721ad6a0-91ab-4550-8696-1243c6e5dba3" providerId="ADAL" clId="{29DE512A-8C8F-442D-A3A0-85C1DF2F5581}" dt="2022-03-25T02:54:00.723" v="16648" actId="26606"/>
          <ac:spMkLst>
            <pc:docMk/>
            <pc:sldMk cId="2232785911" sldId="386"/>
            <ac:spMk id="45" creationId="{136A4AB6-B72B-4CC6-ADCF-BE807B6C3D71}"/>
          </ac:spMkLst>
        </pc:spChg>
        <pc:spChg chg="add">
          <ac:chgData name="Nguyen, Mike (MU-Student)" userId="721ad6a0-91ab-4550-8696-1243c6e5dba3" providerId="ADAL" clId="{29DE512A-8C8F-442D-A3A0-85C1DF2F5581}" dt="2022-03-25T02:54:00.723" v="16648" actId="26606"/>
          <ac:spMkLst>
            <pc:docMk/>
            <pc:sldMk cId="2232785911" sldId="386"/>
            <ac:spMk id="46" creationId="{B35D540D-9486-4236-952A-F72DC52D79BF}"/>
          </ac:spMkLst>
        </pc:spChg>
        <pc:grpChg chg="add del">
          <ac:chgData name="Nguyen, Mike (MU-Student)" userId="721ad6a0-91ab-4550-8696-1243c6e5dba3" providerId="ADAL" clId="{29DE512A-8C8F-442D-A3A0-85C1DF2F5581}" dt="2022-03-25T02:54:00.713" v="16647" actId="26606"/>
          <ac:grpSpMkLst>
            <pc:docMk/>
            <pc:sldMk cId="2232785911" sldId="386"/>
            <ac:grpSpMk id="39" creationId="{4E1CCBAB-B73B-43B3-B640-671A62937F6B}"/>
          </ac:grpSpMkLst>
        </pc:grpChg>
        <pc:picChg chg="add del mod ord">
          <ac:chgData name="Nguyen, Mike (MU-Student)" userId="721ad6a0-91ab-4550-8696-1243c6e5dba3" providerId="ADAL" clId="{29DE512A-8C8F-442D-A3A0-85C1DF2F5581}" dt="2022-03-25T02:54:00.723" v="16648" actId="26606"/>
          <ac:picMkLst>
            <pc:docMk/>
            <pc:sldMk cId="2232785911" sldId="386"/>
            <ac:picMk id="7" creationId="{5B1B6383-AC08-44B0-9095-80E9ACDBE6F0}"/>
          </ac:picMkLst>
        </pc:picChg>
        <pc:picChg chg="add mod ord">
          <ac:chgData name="Nguyen, Mike (MU-Student)" userId="721ad6a0-91ab-4550-8696-1243c6e5dba3" providerId="ADAL" clId="{29DE512A-8C8F-442D-A3A0-85C1DF2F5581}" dt="2022-03-25T02:54:00.723" v="16648" actId="26606"/>
          <ac:picMkLst>
            <pc:docMk/>
            <pc:sldMk cId="2232785911" sldId="386"/>
            <ac:picMk id="8" creationId="{2A9BDA16-E90F-43AA-AEC5-C0AF2E1D85F6}"/>
          </ac:picMkLst>
        </pc:picChg>
        <pc:picChg chg="del">
          <ac:chgData name="Nguyen, Mike (MU-Student)" userId="721ad6a0-91ab-4550-8696-1243c6e5dba3" providerId="ADAL" clId="{29DE512A-8C8F-442D-A3A0-85C1DF2F5581}" dt="2022-03-25T02:51:45.505" v="16632" actId="478"/>
          <ac:picMkLst>
            <pc:docMk/>
            <pc:sldMk cId="2232785911" sldId="386"/>
            <ac:picMk id="9" creationId="{0BCDA6B7-D4EF-448B-9966-F929EC0F0245}"/>
          </ac:picMkLst>
        </pc:picChg>
        <pc:picChg chg="add mod ord">
          <ac:chgData name="Nguyen, Mike (MU-Student)" userId="721ad6a0-91ab-4550-8696-1243c6e5dba3" providerId="ADAL" clId="{29DE512A-8C8F-442D-A3A0-85C1DF2F5581}" dt="2022-03-25T02:54:00.723" v="16648" actId="26606"/>
          <ac:picMkLst>
            <pc:docMk/>
            <pc:sldMk cId="2232785911" sldId="386"/>
            <ac:picMk id="12" creationId="{5F4BC89E-CA1D-4086-BF3E-DCDCADBBCA31}"/>
          </ac:picMkLst>
        </pc:picChg>
        <pc:picChg chg="del">
          <ac:chgData name="Nguyen, Mike (MU-Student)" userId="721ad6a0-91ab-4550-8696-1243c6e5dba3" providerId="ADAL" clId="{29DE512A-8C8F-442D-A3A0-85C1DF2F5581}" dt="2022-03-25T02:51:45.049" v="16631" actId="478"/>
          <ac:picMkLst>
            <pc:docMk/>
            <pc:sldMk cId="2232785911" sldId="386"/>
            <ac:picMk id="13" creationId="{EB45F173-4C56-4C72-96FD-2110550E07B5}"/>
          </ac:picMkLst>
        </pc:picChg>
      </pc:sldChg>
    </pc:docChg>
  </pc:docChgLst>
  <pc:docChgLst>
    <pc:chgData name="Mike Nguyen" userId="721ad6a0-91ab-4550-8696-1243c6e5dba3" providerId="ADAL" clId="{F2D81C97-00D9-4ABD-AC31-F5B97428CD13}"/>
    <pc:docChg chg="custSel modSld">
      <pc:chgData name="Mike Nguyen" userId="721ad6a0-91ab-4550-8696-1243c6e5dba3" providerId="ADAL" clId="{F2D81C97-00D9-4ABD-AC31-F5B97428CD13}" dt="2022-03-25T01:34:39.692" v="10" actId="27614"/>
      <pc:docMkLst>
        <pc:docMk/>
      </pc:docMkLst>
      <pc:sldChg chg="modSp">
        <pc:chgData name="Mike Nguyen" userId="721ad6a0-91ab-4550-8696-1243c6e5dba3" providerId="ADAL" clId="{F2D81C97-00D9-4ABD-AC31-F5B97428CD13}" dt="2022-03-25T01:20:08.450" v="6" actId="20577"/>
        <pc:sldMkLst>
          <pc:docMk/>
          <pc:sldMk cId="2561337064" sldId="274"/>
        </pc:sldMkLst>
        <pc:graphicFrameChg chg="mod">
          <ac:chgData name="Mike Nguyen" userId="721ad6a0-91ab-4550-8696-1243c6e5dba3" providerId="ADAL" clId="{F2D81C97-00D9-4ABD-AC31-F5B97428CD13}" dt="2022-03-25T01:20:08.450" v="6" actId="20577"/>
          <ac:graphicFrameMkLst>
            <pc:docMk/>
            <pc:sldMk cId="2561337064" sldId="274"/>
            <ac:graphicFrameMk id="7" creationId="{7FEC2429-525E-4D5E-BA94-D654193DF74E}"/>
          </ac:graphicFrameMkLst>
        </pc:graphicFrameChg>
      </pc:sldChg>
      <pc:sldChg chg="modNotesTx">
        <pc:chgData name="Mike Nguyen" userId="721ad6a0-91ab-4550-8696-1243c6e5dba3" providerId="ADAL" clId="{F2D81C97-00D9-4ABD-AC31-F5B97428CD13}" dt="2022-03-24T01:21:11.260" v="0" actId="313"/>
        <pc:sldMkLst>
          <pc:docMk/>
          <pc:sldMk cId="3695959768" sldId="319"/>
        </pc:sldMkLst>
      </pc:sldChg>
      <pc:sldChg chg="addSp modSp mod setBg">
        <pc:chgData name="Mike Nguyen" userId="721ad6a0-91ab-4550-8696-1243c6e5dba3" providerId="ADAL" clId="{F2D81C97-00D9-4ABD-AC31-F5B97428CD13}" dt="2022-03-25T01:34:39.692" v="10" actId="27614"/>
        <pc:sldMkLst>
          <pc:docMk/>
          <pc:sldMk cId="2507835280" sldId="327"/>
        </pc:sldMkLst>
        <pc:spChg chg="mod">
          <ac:chgData name="Mike Nguyen" userId="721ad6a0-91ab-4550-8696-1243c6e5dba3" providerId="ADAL" clId="{F2D81C97-00D9-4ABD-AC31-F5B97428CD13}" dt="2022-03-25T01:34:32.282" v="9" actId="26606"/>
          <ac:spMkLst>
            <pc:docMk/>
            <pc:sldMk cId="2507835280" sldId="327"/>
            <ac:spMk id="2" creationId="{26345C54-C771-4FE7-AF62-06452118E028}"/>
          </ac:spMkLst>
        </pc:spChg>
        <pc:spChg chg="mod">
          <ac:chgData name="Mike Nguyen" userId="721ad6a0-91ab-4550-8696-1243c6e5dba3" providerId="ADAL" clId="{F2D81C97-00D9-4ABD-AC31-F5B97428CD13}" dt="2022-03-25T01:34:32.282" v="9" actId="26606"/>
          <ac:spMkLst>
            <pc:docMk/>
            <pc:sldMk cId="2507835280" sldId="327"/>
            <ac:spMk id="3" creationId="{EA76A652-04EB-4FDE-BB0D-DF3543D2E4DC}"/>
          </ac:spMkLst>
        </pc:spChg>
        <pc:spChg chg="mod">
          <ac:chgData name="Mike Nguyen" userId="721ad6a0-91ab-4550-8696-1243c6e5dba3" providerId="ADAL" clId="{F2D81C97-00D9-4ABD-AC31-F5B97428CD13}" dt="2022-03-25T01:34:32.282" v="9" actId="26606"/>
          <ac:spMkLst>
            <pc:docMk/>
            <pc:sldMk cId="2507835280" sldId="327"/>
            <ac:spMk id="5" creationId="{9B76E609-B85F-48C1-B28D-4DB30F309EC6}"/>
          </ac:spMkLst>
        </pc:spChg>
        <pc:spChg chg="mod">
          <ac:chgData name="Mike Nguyen" userId="721ad6a0-91ab-4550-8696-1243c6e5dba3" providerId="ADAL" clId="{F2D81C97-00D9-4ABD-AC31-F5B97428CD13}" dt="2022-03-25T01:34:32.282" v="9" actId="26606"/>
          <ac:spMkLst>
            <pc:docMk/>
            <pc:sldMk cId="2507835280" sldId="327"/>
            <ac:spMk id="6" creationId="{D2426C5D-5AE0-4F48-A560-CE5D9419CF62}"/>
          </ac:spMkLst>
        </pc:spChg>
        <pc:spChg chg="add">
          <ac:chgData name="Mike Nguyen" userId="721ad6a0-91ab-4550-8696-1243c6e5dba3" providerId="ADAL" clId="{F2D81C97-00D9-4ABD-AC31-F5B97428CD13}" dt="2022-03-25T01:34:32.282" v="9" actId="26606"/>
          <ac:spMkLst>
            <pc:docMk/>
            <pc:sldMk cId="2507835280" sldId="327"/>
            <ac:spMk id="11" creationId="{665DBBEF-238B-476B-96AB-8AAC3224ECEA}"/>
          </ac:spMkLst>
        </pc:spChg>
        <pc:spChg chg="add">
          <ac:chgData name="Mike Nguyen" userId="721ad6a0-91ab-4550-8696-1243c6e5dba3" providerId="ADAL" clId="{F2D81C97-00D9-4ABD-AC31-F5B97428CD13}" dt="2022-03-25T01:34:32.282" v="9" actId="26606"/>
          <ac:spMkLst>
            <pc:docMk/>
            <pc:sldMk cId="2507835280" sldId="327"/>
            <ac:spMk id="13" creationId="{3FCFB1DE-0B7E-48CC-BA90-B2AB0889F9D6}"/>
          </ac:spMkLst>
        </pc:spChg>
        <pc:picChg chg="mod">
          <ac:chgData name="Mike Nguyen" userId="721ad6a0-91ab-4550-8696-1243c6e5dba3" providerId="ADAL" clId="{F2D81C97-00D9-4ABD-AC31-F5B97428CD13}" dt="2022-03-25T01:34:39.692" v="10" actId="27614"/>
          <ac:picMkLst>
            <pc:docMk/>
            <pc:sldMk cId="2507835280" sldId="327"/>
            <ac:picMk id="4" creationId="{078710D9-0D2C-46F1-BFD5-FFEEB5C1F1F3}"/>
          </ac:picMkLst>
        </pc:picChg>
      </pc:sldChg>
      <pc:sldChg chg="modAnim">
        <pc:chgData name="Mike Nguyen" userId="721ad6a0-91ab-4550-8696-1243c6e5dba3" providerId="ADAL" clId="{F2D81C97-00D9-4ABD-AC31-F5B97428CD13}" dt="2022-03-25T01:29:49.686" v="8"/>
        <pc:sldMkLst>
          <pc:docMk/>
          <pc:sldMk cId="877154388" sldId="366"/>
        </pc:sldMkLst>
      </pc:sldChg>
      <pc:sldChg chg="modSp mod">
        <pc:chgData name="Mike Nguyen" userId="721ad6a0-91ab-4550-8696-1243c6e5dba3" providerId="ADAL" clId="{F2D81C97-00D9-4ABD-AC31-F5B97428CD13}" dt="2022-03-25T01:20:11.642" v="7" actId="20577"/>
        <pc:sldMkLst>
          <pc:docMk/>
          <pc:sldMk cId="3396135771" sldId="368"/>
        </pc:sldMkLst>
        <pc:spChg chg="mod">
          <ac:chgData name="Mike Nguyen" userId="721ad6a0-91ab-4550-8696-1243c6e5dba3" providerId="ADAL" clId="{F2D81C97-00D9-4ABD-AC31-F5B97428CD13}" dt="2022-03-25T01:20:11.642" v="7" actId="20577"/>
          <ac:spMkLst>
            <pc:docMk/>
            <pc:sldMk cId="3396135771" sldId="368"/>
            <ac:spMk id="2" creationId="{29042D61-6289-498A-AF77-88E24476C50F}"/>
          </ac:spMkLst>
        </pc:spChg>
      </pc:sldChg>
    </pc:docChg>
  </pc:docChgLst>
  <pc:docChgLst>
    <pc:chgData name="Nguyen, Mike (MU-Student)" userId="721ad6a0-91ab-4550-8696-1243c6e5dba3" providerId="ADAL" clId="{E47C3703-3D28-4DD6-9D1A-C418261463CC}"/>
    <pc:docChg chg="custSel delSld modSld">
      <pc:chgData name="Nguyen, Mike (MU-Student)" userId="721ad6a0-91ab-4550-8696-1243c6e5dba3" providerId="ADAL" clId="{E47C3703-3D28-4DD6-9D1A-C418261463CC}" dt="2022-03-31T02:03:47.676" v="47" actId="20577"/>
      <pc:docMkLst>
        <pc:docMk/>
      </pc:docMkLst>
      <pc:sldChg chg="del">
        <pc:chgData name="Nguyen, Mike (MU-Student)" userId="721ad6a0-91ab-4550-8696-1243c6e5dba3" providerId="ADAL" clId="{E47C3703-3D28-4DD6-9D1A-C418261463CC}" dt="2022-03-31T01:37:13.249" v="1" actId="47"/>
        <pc:sldMkLst>
          <pc:docMk/>
          <pc:sldMk cId="855245993" sldId="271"/>
        </pc:sldMkLst>
      </pc:sldChg>
      <pc:sldChg chg="mod modShow">
        <pc:chgData name="Nguyen, Mike (MU-Student)" userId="721ad6a0-91ab-4550-8696-1243c6e5dba3" providerId="ADAL" clId="{E47C3703-3D28-4DD6-9D1A-C418261463CC}" dt="2022-03-31T02:03:31.945" v="2" actId="729"/>
        <pc:sldMkLst>
          <pc:docMk/>
          <pc:sldMk cId="2840736059" sldId="330"/>
        </pc:sldMkLst>
      </pc:sldChg>
      <pc:sldChg chg="modSp mod modAnim">
        <pc:chgData name="Nguyen, Mike (MU-Student)" userId="721ad6a0-91ab-4550-8696-1243c6e5dba3" providerId="ADAL" clId="{E47C3703-3D28-4DD6-9D1A-C418261463CC}" dt="2022-03-31T02:03:47.676" v="47" actId="20577"/>
        <pc:sldMkLst>
          <pc:docMk/>
          <pc:sldMk cId="4177240927" sldId="417"/>
        </pc:sldMkLst>
        <pc:spChg chg="mod">
          <ac:chgData name="Nguyen, Mike (MU-Student)" userId="721ad6a0-91ab-4550-8696-1243c6e5dba3" providerId="ADAL" clId="{E47C3703-3D28-4DD6-9D1A-C418261463CC}" dt="2022-03-31T02:03:47.676" v="47" actId="20577"/>
          <ac:spMkLst>
            <pc:docMk/>
            <pc:sldMk cId="4177240927" sldId="417"/>
            <ac:spMk id="3" creationId="{C1FD8F06-6910-4E02-93CF-E8B9B816C0CF}"/>
          </ac:spMkLst>
        </pc:spChg>
      </pc:sldChg>
      <pc:sldChg chg="mod modShow">
        <pc:chgData name="Nguyen, Mike (MU-Student)" userId="721ad6a0-91ab-4550-8696-1243c6e5dba3" providerId="ADAL" clId="{E47C3703-3D28-4DD6-9D1A-C418261463CC}" dt="2022-03-30T18:50:51.021" v="0" actId="729"/>
        <pc:sldMkLst>
          <pc:docMk/>
          <pc:sldMk cId="4240620938" sldId="422"/>
        </pc:sldMkLst>
      </pc:sldChg>
      <pc:sldMasterChg chg="delSldLayout">
        <pc:chgData name="Nguyen, Mike (MU-Student)" userId="721ad6a0-91ab-4550-8696-1243c6e5dba3" providerId="ADAL" clId="{E47C3703-3D28-4DD6-9D1A-C418261463CC}" dt="2022-03-31T01:37:13.249" v="1" actId="47"/>
        <pc:sldMasterMkLst>
          <pc:docMk/>
          <pc:sldMasterMk cId="2527461097" sldId="2147483648"/>
        </pc:sldMasterMkLst>
        <pc:sldLayoutChg chg="del">
          <pc:chgData name="Nguyen, Mike (MU-Student)" userId="721ad6a0-91ab-4550-8696-1243c6e5dba3" providerId="ADAL" clId="{E47C3703-3D28-4DD6-9D1A-C418261463CC}" dt="2022-03-31T01:37:13.249" v="1" actId="47"/>
          <pc:sldLayoutMkLst>
            <pc:docMk/>
            <pc:sldMasterMk cId="2527461097" sldId="2147483648"/>
            <pc:sldLayoutMk cId="1264555965" sldId="2147483660"/>
          </pc:sldLayoutMkLst>
        </pc:sldLayoutChg>
      </pc:sldMasterChg>
    </pc:docChg>
  </pc:docChgLst>
  <pc:docChgLst>
    <pc:chgData name="Nguyen, Mike (MU-Student)" userId="S::tn9k4@umsystem.edu::721ad6a0-91ab-4550-8696-1243c6e5dba3" providerId="AD" clId="Web-{E18A1F73-19FD-4EB4-2026-E70C3197A63D}"/>
    <pc:docChg chg="modSld">
      <pc:chgData name="Nguyen, Mike (MU-Student)" userId="S::tn9k4@umsystem.edu::721ad6a0-91ab-4550-8696-1243c6e5dba3" providerId="AD" clId="Web-{E18A1F73-19FD-4EB4-2026-E70C3197A63D}" dt="2022-03-26T20:59:53.073" v="9" actId="20577"/>
      <pc:docMkLst>
        <pc:docMk/>
      </pc:docMkLst>
      <pc:sldChg chg="modSp">
        <pc:chgData name="Nguyen, Mike (MU-Student)" userId="S::tn9k4@umsystem.edu::721ad6a0-91ab-4550-8696-1243c6e5dba3" providerId="AD" clId="Web-{E18A1F73-19FD-4EB4-2026-E70C3197A63D}" dt="2022-03-26T20:59:53.073" v="9" actId="20577"/>
        <pc:sldMkLst>
          <pc:docMk/>
          <pc:sldMk cId="488589299" sldId="365"/>
        </pc:sldMkLst>
        <pc:spChg chg="mod">
          <ac:chgData name="Nguyen, Mike (MU-Student)" userId="S::tn9k4@umsystem.edu::721ad6a0-91ab-4550-8696-1243c6e5dba3" providerId="AD" clId="Web-{E18A1F73-19FD-4EB4-2026-E70C3197A63D}" dt="2022-03-26T20:59:53.073" v="9" actId="20577"/>
          <ac:spMkLst>
            <pc:docMk/>
            <pc:sldMk cId="488589299" sldId="365"/>
            <ac:spMk id="3" creationId="{2AB83392-4BE8-446B-B11D-429DA08792AB}"/>
          </ac:spMkLst>
        </pc:spChg>
      </pc:sldChg>
      <pc:sldChg chg="modSp">
        <pc:chgData name="Nguyen, Mike (MU-Student)" userId="S::tn9k4@umsystem.edu::721ad6a0-91ab-4550-8696-1243c6e5dba3" providerId="AD" clId="Web-{E18A1F73-19FD-4EB4-2026-E70C3197A63D}" dt="2022-03-26T20:59:18.542" v="5" actId="20577"/>
        <pc:sldMkLst>
          <pc:docMk/>
          <pc:sldMk cId="3958419613" sldId="411"/>
        </pc:sldMkLst>
        <pc:spChg chg="mod">
          <ac:chgData name="Nguyen, Mike (MU-Student)" userId="S::tn9k4@umsystem.edu::721ad6a0-91ab-4550-8696-1243c6e5dba3" providerId="AD" clId="Web-{E18A1F73-19FD-4EB4-2026-E70C3197A63D}" dt="2022-03-26T20:59:18.542" v="5" actId="20577"/>
          <ac:spMkLst>
            <pc:docMk/>
            <pc:sldMk cId="3958419613" sldId="411"/>
            <ac:spMk id="3" creationId="{4F42CBBA-1335-4227-95FC-5BA0F3BC4FE4}"/>
          </ac:spMkLst>
        </pc:spChg>
      </pc:sldChg>
    </pc:docChg>
  </pc:docChgLst>
  <pc:docChgLst>
    <pc:chgData name="Nguyen, Mike (MU-Student)" userId="S::tn9k4@umsystem.edu::721ad6a0-91ab-4550-8696-1243c6e5dba3" providerId="AD" clId="Web-{0165FC7E-2C6B-4383-9794-C620527CEF33}"/>
    <pc:docChg chg="delSld">
      <pc:chgData name="Nguyen, Mike (MU-Student)" userId="S::tn9k4@umsystem.edu::721ad6a0-91ab-4550-8696-1243c6e5dba3" providerId="AD" clId="Web-{0165FC7E-2C6B-4383-9794-C620527CEF33}" dt="2022-03-26T20:36:11.929" v="0"/>
      <pc:docMkLst>
        <pc:docMk/>
      </pc:docMkLst>
      <pc:sldChg chg="del">
        <pc:chgData name="Nguyen, Mike (MU-Student)" userId="S::tn9k4@umsystem.edu::721ad6a0-91ab-4550-8696-1243c6e5dba3" providerId="AD" clId="Web-{0165FC7E-2C6B-4383-9794-C620527CEF33}" dt="2022-03-26T20:36:11.929" v="0"/>
        <pc:sldMkLst>
          <pc:docMk/>
          <pc:sldMk cId="2544245589" sldId="397"/>
        </pc:sldMkLst>
      </pc:sldChg>
    </pc:docChg>
  </pc:docChgLst>
  <pc:docChgLst>
    <pc:chgData name="Nguyen, Mike (MU-Student)" userId="721ad6a0-91ab-4550-8696-1243c6e5dba3" providerId="ADAL" clId="{70DA20CA-D4AA-4493-A022-53530E1D8FFE}"/>
    <pc:docChg chg="undo redo custSel addSld delSld modSld sldOrd">
      <pc:chgData name="Nguyen, Mike (MU-Student)" userId="721ad6a0-91ab-4550-8696-1243c6e5dba3" providerId="ADAL" clId="{70DA20CA-D4AA-4493-A022-53530E1D8FFE}" dt="2022-04-01T17:43:40.115" v="5385" actId="47"/>
      <pc:docMkLst>
        <pc:docMk/>
      </pc:docMkLst>
      <pc:sldChg chg="modTransition modNotesTx">
        <pc:chgData name="Nguyen, Mike (MU-Student)" userId="721ad6a0-91ab-4550-8696-1243c6e5dba3" providerId="ADAL" clId="{70DA20CA-D4AA-4493-A022-53530E1D8FFE}" dt="2022-03-30T20:02:46.881" v="5258"/>
        <pc:sldMkLst>
          <pc:docMk/>
          <pc:sldMk cId="2653103741" sldId="256"/>
        </pc:sldMkLst>
      </pc:sldChg>
      <pc:sldChg chg="delSp add del ord setBg delDesignElem">
        <pc:chgData name="Nguyen, Mike (MU-Student)" userId="721ad6a0-91ab-4550-8696-1243c6e5dba3" providerId="ADAL" clId="{70DA20CA-D4AA-4493-A022-53530E1D8FFE}" dt="2022-04-01T17:43:37.192" v="5384"/>
        <pc:sldMkLst>
          <pc:docMk/>
          <pc:sldMk cId="2622666893" sldId="259"/>
        </pc:sldMkLst>
        <pc:spChg chg="del">
          <ac:chgData name="Nguyen, Mike (MU-Student)" userId="721ad6a0-91ab-4550-8696-1243c6e5dba3" providerId="ADAL" clId="{70DA20CA-D4AA-4493-A022-53530E1D8FFE}" dt="2022-04-01T17:43:37.192" v="5384"/>
          <ac:spMkLst>
            <pc:docMk/>
            <pc:sldMk cId="2622666893" sldId="259"/>
            <ac:spMk id="78" creationId="{823AC064-BC96-4F32-8AE1-B2FD38754823}"/>
          </ac:spMkLst>
        </pc:spChg>
        <pc:cxnChg chg="del">
          <ac:chgData name="Nguyen, Mike (MU-Student)" userId="721ad6a0-91ab-4550-8696-1243c6e5dba3" providerId="ADAL" clId="{70DA20CA-D4AA-4493-A022-53530E1D8FFE}" dt="2022-04-01T17:43:37.192" v="5384"/>
          <ac:cxnSpMkLst>
            <pc:docMk/>
            <pc:sldMk cId="2622666893" sldId="259"/>
            <ac:cxnSpMk id="80" creationId="{7E7C77BC-7138-40B1-A15B-20F57A494629}"/>
          </ac:cxnSpMkLst>
        </pc:cxnChg>
        <pc:cxnChg chg="del">
          <ac:chgData name="Nguyen, Mike (MU-Student)" userId="721ad6a0-91ab-4550-8696-1243c6e5dba3" providerId="ADAL" clId="{70DA20CA-D4AA-4493-A022-53530E1D8FFE}" dt="2022-04-01T17:43:37.192" v="5384"/>
          <ac:cxnSpMkLst>
            <pc:docMk/>
            <pc:sldMk cId="2622666893" sldId="259"/>
            <ac:cxnSpMk id="82" creationId="{DB146403-F3D6-484B-B2ED-97F9565D0370}"/>
          </ac:cxnSpMkLst>
        </pc:cxnChg>
      </pc:sldChg>
      <pc:sldChg chg="modSp add mod ord modShow">
        <pc:chgData name="Nguyen, Mike (MU-Student)" userId="721ad6a0-91ab-4550-8696-1243c6e5dba3" providerId="ADAL" clId="{70DA20CA-D4AA-4493-A022-53530E1D8FFE}" dt="2022-03-30T20:02:54.354" v="5261" actId="729"/>
        <pc:sldMkLst>
          <pc:docMk/>
          <pc:sldMk cId="855245993" sldId="271"/>
        </pc:sldMkLst>
        <pc:spChg chg="mod">
          <ac:chgData name="Nguyen, Mike (MU-Student)" userId="721ad6a0-91ab-4550-8696-1243c6e5dba3" providerId="ADAL" clId="{70DA20CA-D4AA-4493-A022-53530E1D8FFE}" dt="2022-03-30T20:02:14.431" v="5246" actId="20577"/>
          <ac:spMkLst>
            <pc:docMk/>
            <pc:sldMk cId="855245993" sldId="271"/>
            <ac:spMk id="2" creationId="{DE46C25F-D3D4-4B4E-A5F2-3995B81085A2}"/>
          </ac:spMkLst>
        </pc:spChg>
        <pc:spChg chg="mod">
          <ac:chgData name="Nguyen, Mike (MU-Student)" userId="721ad6a0-91ab-4550-8696-1243c6e5dba3" providerId="ADAL" clId="{70DA20CA-D4AA-4493-A022-53530E1D8FFE}" dt="2022-03-30T20:02:17.400" v="5257" actId="20577"/>
          <ac:spMkLst>
            <pc:docMk/>
            <pc:sldMk cId="855245993" sldId="271"/>
            <ac:spMk id="3" creationId="{61B1A886-E3B6-AD40-A3DE-F0922A7195F8}"/>
          </ac:spMkLst>
        </pc:spChg>
      </pc:sldChg>
      <pc:sldChg chg="del">
        <pc:chgData name="Nguyen, Mike (MU-Student)" userId="721ad6a0-91ab-4550-8696-1243c6e5dba3" providerId="ADAL" clId="{70DA20CA-D4AA-4493-A022-53530E1D8FFE}" dt="2022-03-26T00:59:41.066" v="481" actId="47"/>
        <pc:sldMkLst>
          <pc:docMk/>
          <pc:sldMk cId="2561337064" sldId="274"/>
        </pc:sldMkLst>
      </pc:sldChg>
      <pc:sldChg chg="del mod modShow modNotesTx">
        <pc:chgData name="Nguyen, Mike (MU-Student)" userId="721ad6a0-91ab-4550-8696-1243c6e5dba3" providerId="ADAL" clId="{70DA20CA-D4AA-4493-A022-53530E1D8FFE}" dt="2022-03-26T00:33:27.143" v="304" actId="47"/>
        <pc:sldMkLst>
          <pc:docMk/>
          <pc:sldMk cId="413012335" sldId="279"/>
        </pc:sldMkLst>
      </pc:sldChg>
      <pc:sldChg chg="addSp delSp modSp del mod setBg modAnim setClrOvrMap modShow modNotesTx">
        <pc:chgData name="Nguyen, Mike (MU-Student)" userId="721ad6a0-91ab-4550-8696-1243c6e5dba3" providerId="ADAL" clId="{70DA20CA-D4AA-4493-A022-53530E1D8FFE}" dt="2022-03-30T18:29:08.865" v="4657" actId="47"/>
        <pc:sldMkLst>
          <pc:docMk/>
          <pc:sldMk cId="1591989570" sldId="284"/>
        </pc:sldMkLst>
        <pc:spChg chg="mod">
          <ac:chgData name="Nguyen, Mike (MU-Student)" userId="721ad6a0-91ab-4550-8696-1243c6e5dba3" providerId="ADAL" clId="{70DA20CA-D4AA-4493-A022-53530E1D8FFE}" dt="2022-03-26T20:19:38.446" v="3649" actId="26606"/>
          <ac:spMkLst>
            <pc:docMk/>
            <pc:sldMk cId="1591989570" sldId="284"/>
            <ac:spMk id="2" creationId="{6097CC51-1397-4F0F-A3C3-DF944156BE8A}"/>
          </ac:spMkLst>
        </pc:spChg>
        <pc:spChg chg="mod ord">
          <ac:chgData name="Nguyen, Mike (MU-Student)" userId="721ad6a0-91ab-4550-8696-1243c6e5dba3" providerId="ADAL" clId="{70DA20CA-D4AA-4493-A022-53530E1D8FFE}" dt="2022-03-30T02:50:57.233" v="3993" actId="6549"/>
          <ac:spMkLst>
            <pc:docMk/>
            <pc:sldMk cId="1591989570" sldId="284"/>
            <ac:spMk id="3" creationId="{CB1756DB-6D73-4DC4-822D-BDAB938126E6}"/>
          </ac:spMkLst>
        </pc:spChg>
        <pc:spChg chg="mod">
          <ac:chgData name="Nguyen, Mike (MU-Student)" userId="721ad6a0-91ab-4550-8696-1243c6e5dba3" providerId="ADAL" clId="{70DA20CA-D4AA-4493-A022-53530E1D8FFE}" dt="2022-03-26T20:19:38.446" v="3649" actId="26606"/>
          <ac:spMkLst>
            <pc:docMk/>
            <pc:sldMk cId="1591989570" sldId="284"/>
            <ac:spMk id="4" creationId="{A640E97D-0347-43F9-BD19-E404416BCBA3}"/>
          </ac:spMkLst>
        </pc:spChg>
        <pc:spChg chg="mod">
          <ac:chgData name="Nguyen, Mike (MU-Student)" userId="721ad6a0-91ab-4550-8696-1243c6e5dba3" providerId="ADAL" clId="{70DA20CA-D4AA-4493-A022-53530E1D8FFE}" dt="2022-03-26T20:19:38.446" v="3649" actId="26606"/>
          <ac:spMkLst>
            <pc:docMk/>
            <pc:sldMk cId="1591989570" sldId="284"/>
            <ac:spMk id="6" creationId="{92883DB7-721F-42F8-BB39-8B8781757075}"/>
          </ac:spMkLst>
        </pc:spChg>
        <pc:spChg chg="mod">
          <ac:chgData name="Nguyen, Mike (MU-Student)" userId="721ad6a0-91ab-4550-8696-1243c6e5dba3" providerId="ADAL" clId="{70DA20CA-D4AA-4493-A022-53530E1D8FFE}" dt="2022-03-26T20:19:38.446" v="3649" actId="26606"/>
          <ac:spMkLst>
            <pc:docMk/>
            <pc:sldMk cId="1591989570" sldId="284"/>
            <ac:spMk id="8" creationId="{95D95050-2B37-4B83-8FA9-9B175A87C174}"/>
          </ac:spMkLst>
        </pc:spChg>
        <pc:spChg chg="add del">
          <ac:chgData name="Nguyen, Mike (MU-Student)" userId="721ad6a0-91ab-4550-8696-1243c6e5dba3" providerId="ADAL" clId="{70DA20CA-D4AA-4493-A022-53530E1D8FFE}" dt="2022-03-26T20:19:38.446" v="3649" actId="26606"/>
          <ac:spMkLst>
            <pc:docMk/>
            <pc:sldMk cId="1591989570" sldId="284"/>
            <ac:spMk id="19" creationId="{CF62D2A7-8207-488C-9F46-316BA81A16C8}"/>
          </ac:spMkLst>
        </pc:spChg>
        <pc:spChg chg="add del">
          <ac:chgData name="Nguyen, Mike (MU-Student)" userId="721ad6a0-91ab-4550-8696-1243c6e5dba3" providerId="ADAL" clId="{70DA20CA-D4AA-4493-A022-53530E1D8FFE}" dt="2022-03-26T20:19:38.446" v="3649" actId="26606"/>
          <ac:spMkLst>
            <pc:docMk/>
            <pc:sldMk cId="1591989570" sldId="284"/>
            <ac:spMk id="21" creationId="{52AC6D7F-F068-4E11-BB06-F601D89BB980}"/>
          </ac:spMkLst>
        </pc:spChg>
        <pc:spChg chg="add del">
          <ac:chgData name="Nguyen, Mike (MU-Student)" userId="721ad6a0-91ab-4550-8696-1243c6e5dba3" providerId="ADAL" clId="{70DA20CA-D4AA-4493-A022-53530E1D8FFE}" dt="2022-03-26T20:19:25.559" v="3647" actId="26606"/>
          <ac:spMkLst>
            <pc:docMk/>
            <pc:sldMk cId="1591989570" sldId="284"/>
            <ac:spMk id="30" creationId="{5AC1364A-3E3D-4F0D-8776-78AF3A270DD6}"/>
          </ac:spMkLst>
        </pc:spChg>
        <pc:spChg chg="add del">
          <ac:chgData name="Nguyen, Mike (MU-Student)" userId="721ad6a0-91ab-4550-8696-1243c6e5dba3" providerId="ADAL" clId="{70DA20CA-D4AA-4493-A022-53530E1D8FFE}" dt="2022-03-26T20:19:25.559" v="3647" actId="26606"/>
          <ac:spMkLst>
            <pc:docMk/>
            <pc:sldMk cId="1591989570" sldId="284"/>
            <ac:spMk id="31" creationId="{3FCFB1DE-0B7E-48CC-BA90-B2AB0889F9D6}"/>
          </ac:spMkLst>
        </pc:spChg>
        <pc:spChg chg="add">
          <ac:chgData name="Nguyen, Mike (MU-Student)" userId="721ad6a0-91ab-4550-8696-1243c6e5dba3" providerId="ADAL" clId="{70DA20CA-D4AA-4493-A022-53530E1D8FFE}" dt="2022-03-26T20:19:38.446" v="3649" actId="26606"/>
          <ac:spMkLst>
            <pc:docMk/>
            <pc:sldMk cId="1591989570" sldId="284"/>
            <ac:spMk id="32" creationId="{743AA782-23D1-4521-8CAD-47662984AA08}"/>
          </ac:spMkLst>
        </pc:spChg>
        <pc:spChg chg="add">
          <ac:chgData name="Nguyen, Mike (MU-Student)" userId="721ad6a0-91ab-4550-8696-1243c6e5dba3" providerId="ADAL" clId="{70DA20CA-D4AA-4493-A022-53530E1D8FFE}" dt="2022-03-26T20:19:38.446" v="3649" actId="26606"/>
          <ac:spMkLst>
            <pc:docMk/>
            <pc:sldMk cId="1591989570" sldId="284"/>
            <ac:spMk id="33" creationId="{71877DBC-BB60-40F0-AC93-2ACDBAAE60CE}"/>
          </ac:spMkLst>
        </pc:spChg>
        <pc:picChg chg="del mod">
          <ac:chgData name="Nguyen, Mike (MU-Student)" userId="721ad6a0-91ab-4550-8696-1243c6e5dba3" providerId="ADAL" clId="{70DA20CA-D4AA-4493-A022-53530E1D8FFE}" dt="2022-03-26T20:19:35.354" v="3648" actId="478"/>
          <ac:picMkLst>
            <pc:docMk/>
            <pc:sldMk cId="1591989570" sldId="284"/>
            <ac:picMk id="5" creationId="{5CA4E103-1682-434B-8C93-B0A69B7DC05C}"/>
          </ac:picMkLst>
        </pc:picChg>
        <pc:picChg chg="mod">
          <ac:chgData name="Nguyen, Mike (MU-Student)" userId="721ad6a0-91ab-4550-8696-1243c6e5dba3" providerId="ADAL" clId="{70DA20CA-D4AA-4493-A022-53530E1D8FFE}" dt="2022-03-26T20:19:38.446" v="3649" actId="26606"/>
          <ac:picMkLst>
            <pc:docMk/>
            <pc:sldMk cId="1591989570" sldId="284"/>
            <ac:picMk id="7" creationId="{38D47F77-CA8C-4575-B39D-BF759771867E}"/>
          </ac:picMkLst>
        </pc:picChg>
      </pc:sldChg>
      <pc:sldChg chg="delSp add del ord setBg delDesignElem">
        <pc:chgData name="Nguyen, Mike (MU-Student)" userId="721ad6a0-91ab-4550-8696-1243c6e5dba3" providerId="ADAL" clId="{70DA20CA-D4AA-4493-A022-53530E1D8FFE}" dt="2022-04-01T17:43:37.192" v="5384"/>
        <pc:sldMkLst>
          <pc:docMk/>
          <pc:sldMk cId="670992971" sldId="287"/>
        </pc:sldMkLst>
        <pc:spChg chg="del">
          <ac:chgData name="Nguyen, Mike (MU-Student)" userId="721ad6a0-91ab-4550-8696-1243c6e5dba3" providerId="ADAL" clId="{70DA20CA-D4AA-4493-A022-53530E1D8FFE}" dt="2022-04-01T17:43:37.192" v="5384"/>
          <ac:spMkLst>
            <pc:docMk/>
            <pc:sldMk cId="670992971" sldId="287"/>
            <ac:spMk id="21" creationId="{823AC064-BC96-4F32-8AE1-B2FD38754823}"/>
          </ac:spMkLst>
        </pc:spChg>
        <pc:cxnChg chg="del">
          <ac:chgData name="Nguyen, Mike (MU-Student)" userId="721ad6a0-91ab-4550-8696-1243c6e5dba3" providerId="ADAL" clId="{70DA20CA-D4AA-4493-A022-53530E1D8FFE}" dt="2022-04-01T17:43:37.192" v="5384"/>
          <ac:cxnSpMkLst>
            <pc:docMk/>
            <pc:sldMk cId="670992971" sldId="287"/>
            <ac:cxnSpMk id="23" creationId="{7E7C77BC-7138-40B1-A15B-20F57A494629}"/>
          </ac:cxnSpMkLst>
        </pc:cxnChg>
        <pc:cxnChg chg="del">
          <ac:chgData name="Nguyen, Mike (MU-Student)" userId="721ad6a0-91ab-4550-8696-1243c6e5dba3" providerId="ADAL" clId="{70DA20CA-D4AA-4493-A022-53530E1D8FFE}" dt="2022-04-01T17:43:37.192" v="5384"/>
          <ac:cxnSpMkLst>
            <pc:docMk/>
            <pc:sldMk cId="670992971" sldId="287"/>
            <ac:cxnSpMk id="25" creationId="{DB146403-F3D6-484B-B2ED-97F9565D0370}"/>
          </ac:cxnSpMkLst>
        </pc:cxnChg>
      </pc:sldChg>
      <pc:sldChg chg="addSp delSp modSp del mod setBg addAnim">
        <pc:chgData name="Nguyen, Mike (MU-Student)" userId="721ad6a0-91ab-4550-8696-1243c6e5dba3" providerId="ADAL" clId="{70DA20CA-D4AA-4493-A022-53530E1D8FFE}" dt="2022-03-31T23:04:50.555" v="5325" actId="2696"/>
        <pc:sldMkLst>
          <pc:docMk/>
          <pc:sldMk cId="3305279936" sldId="302"/>
        </pc:sldMkLst>
        <pc:spChg chg="mod">
          <ac:chgData name="Nguyen, Mike (MU-Student)" userId="721ad6a0-91ab-4550-8696-1243c6e5dba3" providerId="ADAL" clId="{70DA20CA-D4AA-4493-A022-53530E1D8FFE}" dt="2022-03-26T20:23:21.726" v="3653" actId="26606"/>
          <ac:spMkLst>
            <pc:docMk/>
            <pc:sldMk cId="3305279936" sldId="302"/>
            <ac:spMk id="2" creationId="{AB146FBB-B456-604C-ACF0-BC498FC21E37}"/>
          </ac:spMkLst>
        </pc:spChg>
        <pc:spChg chg="mod">
          <ac:chgData name="Nguyen, Mike (MU-Student)" userId="721ad6a0-91ab-4550-8696-1243c6e5dba3" providerId="ADAL" clId="{70DA20CA-D4AA-4493-A022-53530E1D8FFE}" dt="2022-03-26T20:23:21.726" v="3653" actId="26606"/>
          <ac:spMkLst>
            <pc:docMk/>
            <pc:sldMk cId="3305279936" sldId="302"/>
            <ac:spMk id="3" creationId="{18E6CDB0-F5F2-4392-9E78-C971CB7EA278}"/>
          </ac:spMkLst>
        </pc:spChg>
        <pc:spChg chg="mod">
          <ac:chgData name="Nguyen, Mike (MU-Student)" userId="721ad6a0-91ab-4550-8696-1243c6e5dba3" providerId="ADAL" clId="{70DA20CA-D4AA-4493-A022-53530E1D8FFE}" dt="2022-03-26T20:23:21.726" v="3653" actId="26606"/>
          <ac:spMkLst>
            <pc:docMk/>
            <pc:sldMk cId="3305279936" sldId="302"/>
            <ac:spMk id="4" creationId="{99052C11-9CF6-4BB3-BEB7-EBB802475C2E}"/>
          </ac:spMkLst>
        </pc:spChg>
        <pc:spChg chg="mod">
          <ac:chgData name="Nguyen, Mike (MU-Student)" userId="721ad6a0-91ab-4550-8696-1243c6e5dba3" providerId="ADAL" clId="{70DA20CA-D4AA-4493-A022-53530E1D8FFE}" dt="2022-03-26T20:23:21.726" v="3653" actId="26606"/>
          <ac:spMkLst>
            <pc:docMk/>
            <pc:sldMk cId="3305279936" sldId="302"/>
            <ac:spMk id="5" creationId="{CB7ED85B-AB8D-477D-AF89-573813AB3F5F}"/>
          </ac:spMkLst>
        </pc:spChg>
        <pc:spChg chg="del">
          <ac:chgData name="Nguyen, Mike (MU-Student)" userId="721ad6a0-91ab-4550-8696-1243c6e5dba3" providerId="ADAL" clId="{70DA20CA-D4AA-4493-A022-53530E1D8FFE}" dt="2022-03-26T20:23:21.726" v="3653" actId="26606"/>
          <ac:spMkLst>
            <pc:docMk/>
            <pc:sldMk cId="3305279936" sldId="302"/>
            <ac:spMk id="7" creationId="{2A8AA5BC-4F7A-4226-8F99-6D824B226A97}"/>
          </ac:spMkLst>
        </pc:spChg>
        <pc:spChg chg="del">
          <ac:chgData name="Nguyen, Mike (MU-Student)" userId="721ad6a0-91ab-4550-8696-1243c6e5dba3" providerId="ADAL" clId="{70DA20CA-D4AA-4493-A022-53530E1D8FFE}" dt="2022-03-26T20:23:21.726" v="3653" actId="26606"/>
          <ac:spMkLst>
            <pc:docMk/>
            <pc:sldMk cId="3305279936" sldId="302"/>
            <ac:spMk id="9" creationId="{3E5445C6-DD42-4979-86FF-03730E8C6DB0}"/>
          </ac:spMkLst>
        </pc:spChg>
        <pc:spChg chg="add">
          <ac:chgData name="Nguyen, Mike (MU-Student)" userId="721ad6a0-91ab-4550-8696-1243c6e5dba3" providerId="ADAL" clId="{70DA20CA-D4AA-4493-A022-53530E1D8FFE}" dt="2022-03-26T20:23:21.726" v="3653" actId="26606"/>
          <ac:spMkLst>
            <pc:docMk/>
            <pc:sldMk cId="3305279936" sldId="302"/>
            <ac:spMk id="17" creationId="{71B2258F-86CA-4D4D-8270-BC05FCDEBFB3}"/>
          </ac:spMkLst>
        </pc:spChg>
        <pc:picChg chg="add">
          <ac:chgData name="Nguyen, Mike (MU-Student)" userId="721ad6a0-91ab-4550-8696-1243c6e5dba3" providerId="ADAL" clId="{70DA20CA-D4AA-4493-A022-53530E1D8FFE}" dt="2022-03-26T20:23:21.726" v="3653" actId="26606"/>
          <ac:picMkLst>
            <pc:docMk/>
            <pc:sldMk cId="3305279936" sldId="302"/>
            <ac:picMk id="13" creationId="{B835C117-71E0-AE8C-14B6-C13006141982}"/>
          </ac:picMkLst>
        </pc:picChg>
        <pc:cxnChg chg="del">
          <ac:chgData name="Nguyen, Mike (MU-Student)" userId="721ad6a0-91ab-4550-8696-1243c6e5dba3" providerId="ADAL" clId="{70DA20CA-D4AA-4493-A022-53530E1D8FFE}" dt="2022-03-26T20:23:21.726" v="3653" actId="26606"/>
          <ac:cxnSpMkLst>
            <pc:docMk/>
            <pc:sldMk cId="3305279936" sldId="302"/>
            <ac:cxnSpMk id="11" creationId="{45000665-DFC7-417E-8FD7-516A0F15C975}"/>
          </ac:cxnSpMkLst>
        </pc:cxnChg>
      </pc:sldChg>
      <pc:sldChg chg="modAnim">
        <pc:chgData name="Nguyen, Mike (MU-Student)" userId="721ad6a0-91ab-4550-8696-1243c6e5dba3" providerId="ADAL" clId="{70DA20CA-D4AA-4493-A022-53530E1D8FFE}" dt="2022-03-30T20:04:15.546" v="5282"/>
        <pc:sldMkLst>
          <pc:docMk/>
          <pc:sldMk cId="4140208797" sldId="307"/>
        </pc:sldMkLst>
      </pc:sldChg>
      <pc:sldChg chg="del">
        <pc:chgData name="Nguyen, Mike (MU-Student)" userId="721ad6a0-91ab-4550-8696-1243c6e5dba3" providerId="ADAL" clId="{70DA20CA-D4AA-4493-A022-53530E1D8FFE}" dt="2022-03-25T20:53:48.016" v="132" actId="47"/>
        <pc:sldMkLst>
          <pc:docMk/>
          <pc:sldMk cId="1601998375" sldId="309"/>
        </pc:sldMkLst>
      </pc:sldChg>
      <pc:sldChg chg="del mod modShow">
        <pc:chgData name="Nguyen, Mike (MU-Student)" userId="721ad6a0-91ab-4550-8696-1243c6e5dba3" providerId="ADAL" clId="{70DA20CA-D4AA-4493-A022-53530E1D8FFE}" dt="2022-03-26T00:45:52.732" v="401" actId="47"/>
        <pc:sldMkLst>
          <pc:docMk/>
          <pc:sldMk cId="3695959768" sldId="319"/>
        </pc:sldMkLst>
      </pc:sldChg>
      <pc:sldChg chg="modSp del mod modShow">
        <pc:chgData name="Nguyen, Mike (MU-Student)" userId="721ad6a0-91ab-4550-8696-1243c6e5dba3" providerId="ADAL" clId="{70DA20CA-D4AA-4493-A022-53530E1D8FFE}" dt="2022-03-26T03:09:15.988" v="1191" actId="47"/>
        <pc:sldMkLst>
          <pc:docMk/>
          <pc:sldMk cId="4258457087" sldId="320"/>
        </pc:sldMkLst>
        <pc:spChg chg="mod">
          <ac:chgData name="Nguyen, Mike (MU-Student)" userId="721ad6a0-91ab-4550-8696-1243c6e5dba3" providerId="ADAL" clId="{70DA20CA-D4AA-4493-A022-53530E1D8FFE}" dt="2022-03-26T03:03:37.491" v="889" actId="313"/>
          <ac:spMkLst>
            <pc:docMk/>
            <pc:sldMk cId="4258457087" sldId="320"/>
            <ac:spMk id="21" creationId="{C44C5BCF-9FE9-4D43-A338-191A0C3A2BE5}"/>
          </ac:spMkLst>
        </pc:spChg>
      </pc:sldChg>
      <pc:sldChg chg="del">
        <pc:chgData name="Nguyen, Mike (MU-Student)" userId="721ad6a0-91ab-4550-8696-1243c6e5dba3" providerId="ADAL" clId="{70DA20CA-D4AA-4493-A022-53530E1D8FFE}" dt="2022-03-27T19:53:05.008" v="3895" actId="47"/>
        <pc:sldMkLst>
          <pc:docMk/>
          <pc:sldMk cId="2796420224" sldId="321"/>
        </pc:sldMkLst>
      </pc:sldChg>
      <pc:sldChg chg="mod ord modShow">
        <pc:chgData name="Nguyen, Mike (MU-Student)" userId="721ad6a0-91ab-4550-8696-1243c6e5dba3" providerId="ADAL" clId="{70DA20CA-D4AA-4493-A022-53530E1D8FFE}" dt="2022-03-26T00:35:14.812" v="359" actId="729"/>
        <pc:sldMkLst>
          <pc:docMk/>
          <pc:sldMk cId="3884344739" sldId="322"/>
        </pc:sldMkLst>
      </pc:sldChg>
      <pc:sldChg chg="addSp delSp modSp mod modNotesTx">
        <pc:chgData name="Nguyen, Mike (MU-Student)" userId="721ad6a0-91ab-4550-8696-1243c6e5dba3" providerId="ADAL" clId="{70DA20CA-D4AA-4493-A022-53530E1D8FFE}" dt="2022-03-30T19:55:43.452" v="5191" actId="14826"/>
        <pc:sldMkLst>
          <pc:docMk/>
          <pc:sldMk cId="2476841522" sldId="323"/>
        </pc:sldMkLst>
        <pc:spChg chg="mod">
          <ac:chgData name="Nguyen, Mike (MU-Student)" userId="721ad6a0-91ab-4550-8696-1243c6e5dba3" providerId="ADAL" clId="{70DA20CA-D4AA-4493-A022-53530E1D8FFE}" dt="2022-03-27T19:55:32.503" v="3916" actId="26606"/>
          <ac:spMkLst>
            <pc:docMk/>
            <pc:sldMk cId="2476841522" sldId="323"/>
            <ac:spMk id="2" creationId="{BD8D2756-B2FF-48BA-B952-5FE74E3A0DE2}"/>
          </ac:spMkLst>
        </pc:spChg>
        <pc:spChg chg="mod">
          <ac:chgData name="Nguyen, Mike (MU-Student)" userId="721ad6a0-91ab-4550-8696-1243c6e5dba3" providerId="ADAL" clId="{70DA20CA-D4AA-4493-A022-53530E1D8FFE}" dt="2022-03-27T19:55:32.503" v="3916" actId="26606"/>
          <ac:spMkLst>
            <pc:docMk/>
            <pc:sldMk cId="2476841522" sldId="323"/>
            <ac:spMk id="3" creationId="{7D2F5464-E186-4161-A922-BBA6A5799B6E}"/>
          </ac:spMkLst>
        </pc:spChg>
        <pc:spChg chg="mod">
          <ac:chgData name="Nguyen, Mike (MU-Student)" userId="721ad6a0-91ab-4550-8696-1243c6e5dba3" providerId="ADAL" clId="{70DA20CA-D4AA-4493-A022-53530E1D8FFE}" dt="2022-03-27T19:55:32.503" v="3916" actId="26606"/>
          <ac:spMkLst>
            <pc:docMk/>
            <pc:sldMk cId="2476841522" sldId="323"/>
            <ac:spMk id="4" creationId="{34022D70-8F6B-4CED-B7DB-DDFE387D7973}"/>
          </ac:spMkLst>
        </pc:spChg>
        <pc:spChg chg="mod">
          <ac:chgData name="Nguyen, Mike (MU-Student)" userId="721ad6a0-91ab-4550-8696-1243c6e5dba3" providerId="ADAL" clId="{70DA20CA-D4AA-4493-A022-53530E1D8FFE}" dt="2022-03-27T19:55:32.503" v="3916" actId="26606"/>
          <ac:spMkLst>
            <pc:docMk/>
            <pc:sldMk cId="2476841522" sldId="323"/>
            <ac:spMk id="5" creationId="{2F99AE68-9C81-4ADA-A555-841983476CEE}"/>
          </ac:spMkLst>
        </pc:spChg>
        <pc:spChg chg="add del">
          <ac:chgData name="Nguyen, Mike (MU-Student)" userId="721ad6a0-91ab-4550-8696-1243c6e5dba3" providerId="ADAL" clId="{70DA20CA-D4AA-4493-A022-53530E1D8FFE}" dt="2022-03-27T19:54:52.906" v="3902"/>
          <ac:spMkLst>
            <pc:docMk/>
            <pc:sldMk cId="2476841522" sldId="323"/>
            <ac:spMk id="6" creationId="{DA01B688-080B-4860-940D-BB1BF1BDCBC2}"/>
          </ac:spMkLst>
        </pc:spChg>
        <pc:spChg chg="add del mod">
          <ac:chgData name="Nguyen, Mike (MU-Student)" userId="721ad6a0-91ab-4550-8696-1243c6e5dba3" providerId="ADAL" clId="{70DA20CA-D4AA-4493-A022-53530E1D8FFE}" dt="2022-03-27T19:55:33.476" v="3918"/>
          <ac:spMkLst>
            <pc:docMk/>
            <pc:sldMk cId="2476841522" sldId="323"/>
            <ac:spMk id="10" creationId="{52F02A27-E555-44C4-93C4-6E508C017C15}"/>
          </ac:spMkLst>
        </pc:spChg>
        <pc:spChg chg="del">
          <ac:chgData name="Nguyen, Mike (MU-Student)" userId="721ad6a0-91ab-4550-8696-1243c6e5dba3" providerId="ADAL" clId="{70DA20CA-D4AA-4493-A022-53530E1D8FFE}" dt="2022-03-27T19:55:32.503" v="3916" actId="26606"/>
          <ac:spMkLst>
            <pc:docMk/>
            <pc:sldMk cId="2476841522" sldId="323"/>
            <ac:spMk id="22" creationId="{68AF5748-FED8-45BA-8631-26D1D10F3246}"/>
          </ac:spMkLst>
        </pc:spChg>
        <pc:spChg chg="del">
          <ac:chgData name="Nguyen, Mike (MU-Student)" userId="721ad6a0-91ab-4550-8696-1243c6e5dba3" providerId="ADAL" clId="{70DA20CA-D4AA-4493-A022-53530E1D8FFE}" dt="2022-03-27T19:55:32.503" v="3916" actId="26606"/>
          <ac:spMkLst>
            <pc:docMk/>
            <pc:sldMk cId="2476841522" sldId="323"/>
            <ac:spMk id="24" creationId="{AF2F604E-43BE-4DC3-B983-E071523364F8}"/>
          </ac:spMkLst>
        </pc:spChg>
        <pc:spChg chg="del">
          <ac:chgData name="Nguyen, Mike (MU-Student)" userId="721ad6a0-91ab-4550-8696-1243c6e5dba3" providerId="ADAL" clId="{70DA20CA-D4AA-4493-A022-53530E1D8FFE}" dt="2022-03-27T19:55:32.503" v="3916" actId="26606"/>
          <ac:spMkLst>
            <pc:docMk/>
            <pc:sldMk cId="2476841522" sldId="323"/>
            <ac:spMk id="26" creationId="{08C9B587-E65E-4B52-B37C-ABEBB6E87928}"/>
          </ac:spMkLst>
        </pc:spChg>
        <pc:spChg chg="add">
          <ac:chgData name="Nguyen, Mike (MU-Student)" userId="721ad6a0-91ab-4550-8696-1243c6e5dba3" providerId="ADAL" clId="{70DA20CA-D4AA-4493-A022-53530E1D8FFE}" dt="2022-03-27T19:55:32.503" v="3916" actId="26606"/>
          <ac:spMkLst>
            <pc:docMk/>
            <pc:sldMk cId="2476841522" sldId="323"/>
            <ac:spMk id="31" creationId="{665DBBEF-238B-476B-96AB-8AAC3224ECEA}"/>
          </ac:spMkLst>
        </pc:spChg>
        <pc:spChg chg="add">
          <ac:chgData name="Nguyen, Mike (MU-Student)" userId="721ad6a0-91ab-4550-8696-1243c6e5dba3" providerId="ADAL" clId="{70DA20CA-D4AA-4493-A022-53530E1D8FFE}" dt="2022-03-27T19:55:32.503" v="3916" actId="26606"/>
          <ac:spMkLst>
            <pc:docMk/>
            <pc:sldMk cId="2476841522" sldId="323"/>
            <ac:spMk id="33" creationId="{3FCFB1DE-0B7E-48CC-BA90-B2AB0889F9D6}"/>
          </ac:spMkLst>
        </pc:spChg>
        <pc:picChg chg="add mod ord">
          <ac:chgData name="Nguyen, Mike (MU-Student)" userId="721ad6a0-91ab-4550-8696-1243c6e5dba3" providerId="ADAL" clId="{70DA20CA-D4AA-4493-A022-53530E1D8FFE}" dt="2022-03-30T19:55:43.452" v="5191" actId="14826"/>
          <ac:picMkLst>
            <pc:docMk/>
            <pc:sldMk cId="2476841522" sldId="323"/>
            <ac:picMk id="7" creationId="{F3465ED7-AD8A-4278-9848-CA6846215273}"/>
          </ac:picMkLst>
        </pc:picChg>
        <pc:picChg chg="del">
          <ac:chgData name="Nguyen, Mike (MU-Student)" userId="721ad6a0-91ab-4550-8696-1243c6e5dba3" providerId="ADAL" clId="{70DA20CA-D4AA-4493-A022-53530E1D8FFE}" dt="2022-03-27T19:54:51.258" v="3900" actId="478"/>
          <ac:picMkLst>
            <pc:docMk/>
            <pc:sldMk cId="2476841522" sldId="323"/>
            <ac:picMk id="12" creationId="{E1EBBD9E-BFC9-49EC-AF33-59501AE7A962}"/>
          </ac:picMkLst>
        </pc:picChg>
      </pc:sldChg>
      <pc:sldChg chg="addSp delSp modSp mod ord addCm delCm modNotesTx">
        <pc:chgData name="Nguyen, Mike (MU-Student)" userId="721ad6a0-91ab-4550-8696-1243c6e5dba3" providerId="ADAL" clId="{70DA20CA-D4AA-4493-A022-53530E1D8FFE}" dt="2022-03-30T19:55:38.026" v="5190" actId="14826"/>
        <pc:sldMkLst>
          <pc:docMk/>
          <pc:sldMk cId="3107587766" sldId="324"/>
        </pc:sldMkLst>
        <pc:spChg chg="mod">
          <ac:chgData name="Nguyen, Mike (MU-Student)" userId="721ad6a0-91ab-4550-8696-1243c6e5dba3" providerId="ADAL" clId="{70DA20CA-D4AA-4493-A022-53530E1D8FFE}" dt="2022-03-27T19:55:24.081" v="3913" actId="26606"/>
          <ac:spMkLst>
            <pc:docMk/>
            <pc:sldMk cId="3107587766" sldId="324"/>
            <ac:spMk id="2" creationId="{9E39DCF9-7822-48A1-9A51-4E17F715F209}"/>
          </ac:spMkLst>
        </pc:spChg>
        <pc:spChg chg="mod">
          <ac:chgData name="Nguyen, Mike (MU-Student)" userId="721ad6a0-91ab-4550-8696-1243c6e5dba3" providerId="ADAL" clId="{70DA20CA-D4AA-4493-A022-53530E1D8FFE}" dt="2022-03-27T19:55:11.819" v="3908" actId="26606"/>
          <ac:spMkLst>
            <pc:docMk/>
            <pc:sldMk cId="3107587766" sldId="324"/>
            <ac:spMk id="3" creationId="{2B0A5DB0-D042-477E-8ECD-316F373DA554}"/>
          </ac:spMkLst>
        </pc:spChg>
        <pc:spChg chg="mod">
          <ac:chgData name="Nguyen, Mike (MU-Student)" userId="721ad6a0-91ab-4550-8696-1243c6e5dba3" providerId="ADAL" clId="{70DA20CA-D4AA-4493-A022-53530E1D8FFE}" dt="2022-03-27T19:55:11.819" v="3908" actId="26606"/>
          <ac:spMkLst>
            <pc:docMk/>
            <pc:sldMk cId="3107587766" sldId="324"/>
            <ac:spMk id="4" creationId="{D6985447-E989-4BBD-B1B4-3A2631698BF1}"/>
          </ac:spMkLst>
        </pc:spChg>
        <pc:spChg chg="mod">
          <ac:chgData name="Nguyen, Mike (MU-Student)" userId="721ad6a0-91ab-4550-8696-1243c6e5dba3" providerId="ADAL" clId="{70DA20CA-D4AA-4493-A022-53530E1D8FFE}" dt="2022-03-27T19:55:11.819" v="3908" actId="26606"/>
          <ac:spMkLst>
            <pc:docMk/>
            <pc:sldMk cId="3107587766" sldId="324"/>
            <ac:spMk id="5" creationId="{FFCE557C-DF98-4D9D-B2AE-B0355A5220FD}"/>
          </ac:spMkLst>
        </pc:spChg>
        <pc:spChg chg="add del">
          <ac:chgData name="Nguyen, Mike (MU-Student)" userId="721ad6a0-91ab-4550-8696-1243c6e5dba3" providerId="ADAL" clId="{70DA20CA-D4AA-4493-A022-53530E1D8FFE}" dt="2022-03-27T19:55:06.163" v="3906"/>
          <ac:spMkLst>
            <pc:docMk/>
            <pc:sldMk cId="3107587766" sldId="324"/>
            <ac:spMk id="6" creationId="{7289B846-DF03-4C88-AB6B-7379E7AD628B}"/>
          </ac:spMkLst>
        </pc:spChg>
        <pc:spChg chg="add del mod ord">
          <ac:chgData name="Nguyen, Mike (MU-Student)" userId="721ad6a0-91ab-4550-8696-1243c6e5dba3" providerId="ADAL" clId="{70DA20CA-D4AA-4493-A022-53530E1D8FFE}" dt="2022-03-27T19:55:21.386" v="3912" actId="478"/>
          <ac:spMkLst>
            <pc:docMk/>
            <pc:sldMk cId="3107587766" sldId="324"/>
            <ac:spMk id="10" creationId="{CDC67C4A-FBCA-41B2-B31C-0C21AF5AA695}"/>
          </ac:spMkLst>
        </pc:spChg>
        <pc:spChg chg="del">
          <ac:chgData name="Nguyen, Mike (MU-Student)" userId="721ad6a0-91ab-4550-8696-1243c6e5dba3" providerId="ADAL" clId="{70DA20CA-D4AA-4493-A022-53530E1D8FFE}" dt="2022-03-27T19:55:11.819" v="3908" actId="26606"/>
          <ac:spMkLst>
            <pc:docMk/>
            <pc:sldMk cId="3107587766" sldId="324"/>
            <ac:spMk id="27" creationId="{68AF5748-FED8-45BA-8631-26D1D10F3246}"/>
          </ac:spMkLst>
        </pc:spChg>
        <pc:spChg chg="del">
          <ac:chgData name="Nguyen, Mike (MU-Student)" userId="721ad6a0-91ab-4550-8696-1243c6e5dba3" providerId="ADAL" clId="{70DA20CA-D4AA-4493-A022-53530E1D8FFE}" dt="2022-03-27T19:55:11.819" v="3908" actId="26606"/>
          <ac:spMkLst>
            <pc:docMk/>
            <pc:sldMk cId="3107587766" sldId="324"/>
            <ac:spMk id="29" creationId="{AF2F604E-43BE-4DC3-B983-E071523364F8}"/>
          </ac:spMkLst>
        </pc:spChg>
        <pc:spChg chg="del">
          <ac:chgData name="Nguyen, Mike (MU-Student)" userId="721ad6a0-91ab-4550-8696-1243c6e5dba3" providerId="ADAL" clId="{70DA20CA-D4AA-4493-A022-53530E1D8FFE}" dt="2022-03-27T19:55:11.819" v="3908" actId="26606"/>
          <ac:spMkLst>
            <pc:docMk/>
            <pc:sldMk cId="3107587766" sldId="324"/>
            <ac:spMk id="31" creationId="{08C9B587-E65E-4B52-B37C-ABEBB6E87928}"/>
          </ac:spMkLst>
        </pc:spChg>
        <pc:spChg chg="add del">
          <ac:chgData name="Nguyen, Mike (MU-Student)" userId="721ad6a0-91ab-4550-8696-1243c6e5dba3" providerId="ADAL" clId="{70DA20CA-D4AA-4493-A022-53530E1D8FFE}" dt="2022-03-27T19:55:24.081" v="3913" actId="26606"/>
          <ac:spMkLst>
            <pc:docMk/>
            <pc:sldMk cId="3107587766" sldId="324"/>
            <ac:spMk id="36" creationId="{2B97F24A-32CE-4C1C-A50D-3016B394DCFB}"/>
          </ac:spMkLst>
        </pc:spChg>
        <pc:spChg chg="add del">
          <ac:chgData name="Nguyen, Mike (MU-Student)" userId="721ad6a0-91ab-4550-8696-1243c6e5dba3" providerId="ADAL" clId="{70DA20CA-D4AA-4493-A022-53530E1D8FFE}" dt="2022-03-27T19:55:24.081" v="3913" actId="26606"/>
          <ac:spMkLst>
            <pc:docMk/>
            <pc:sldMk cId="3107587766" sldId="324"/>
            <ac:spMk id="38" creationId="{CD8B4F24-440B-49E9-B85D-733523DC064B}"/>
          </ac:spMkLst>
        </pc:spChg>
        <pc:spChg chg="add">
          <ac:chgData name="Nguyen, Mike (MU-Student)" userId="721ad6a0-91ab-4550-8696-1243c6e5dba3" providerId="ADAL" clId="{70DA20CA-D4AA-4493-A022-53530E1D8FFE}" dt="2022-03-27T19:55:24.081" v="3913" actId="26606"/>
          <ac:spMkLst>
            <pc:docMk/>
            <pc:sldMk cId="3107587766" sldId="324"/>
            <ac:spMk id="43" creationId="{665DBBEF-238B-476B-96AB-8AAC3224ECEA}"/>
          </ac:spMkLst>
        </pc:spChg>
        <pc:spChg chg="add">
          <ac:chgData name="Nguyen, Mike (MU-Student)" userId="721ad6a0-91ab-4550-8696-1243c6e5dba3" providerId="ADAL" clId="{70DA20CA-D4AA-4493-A022-53530E1D8FFE}" dt="2022-03-27T19:55:24.081" v="3913" actId="26606"/>
          <ac:spMkLst>
            <pc:docMk/>
            <pc:sldMk cId="3107587766" sldId="324"/>
            <ac:spMk id="45" creationId="{3FCFB1DE-0B7E-48CC-BA90-B2AB0889F9D6}"/>
          </ac:spMkLst>
        </pc:spChg>
        <pc:picChg chg="add mod ord">
          <ac:chgData name="Nguyen, Mike (MU-Student)" userId="721ad6a0-91ab-4550-8696-1243c6e5dba3" providerId="ADAL" clId="{70DA20CA-D4AA-4493-A022-53530E1D8FFE}" dt="2022-03-30T19:55:38.026" v="5190" actId="14826"/>
          <ac:picMkLst>
            <pc:docMk/>
            <pc:sldMk cId="3107587766" sldId="324"/>
            <ac:picMk id="7" creationId="{7AFF6FE5-6362-49FE-A0D3-AC23918CFF6E}"/>
          </ac:picMkLst>
        </pc:picChg>
        <pc:picChg chg="del">
          <ac:chgData name="Nguyen, Mike (MU-Student)" userId="721ad6a0-91ab-4550-8696-1243c6e5dba3" providerId="ADAL" clId="{70DA20CA-D4AA-4493-A022-53530E1D8FFE}" dt="2022-03-27T19:54:58.204" v="3904" actId="478"/>
          <ac:picMkLst>
            <pc:docMk/>
            <pc:sldMk cId="3107587766" sldId="324"/>
            <ac:picMk id="8" creationId="{F5D2F2EB-9019-490C-81DE-3BF06D196560}"/>
          </ac:picMkLst>
        </pc:picChg>
      </pc:sldChg>
      <pc:sldChg chg="del">
        <pc:chgData name="Nguyen, Mike (MU-Student)" userId="721ad6a0-91ab-4550-8696-1243c6e5dba3" providerId="ADAL" clId="{70DA20CA-D4AA-4493-A022-53530E1D8FFE}" dt="2022-03-25T20:52:39.181" v="110" actId="47"/>
        <pc:sldMkLst>
          <pc:docMk/>
          <pc:sldMk cId="1368222838" sldId="325"/>
        </pc:sldMkLst>
      </pc:sldChg>
      <pc:sldChg chg="mod ord modShow">
        <pc:chgData name="Nguyen, Mike (MU-Student)" userId="721ad6a0-91ab-4550-8696-1243c6e5dba3" providerId="ADAL" clId="{70DA20CA-D4AA-4493-A022-53530E1D8FFE}" dt="2022-03-26T19:48:19.845" v="2606"/>
        <pc:sldMkLst>
          <pc:docMk/>
          <pc:sldMk cId="3573137167" sldId="326"/>
        </pc:sldMkLst>
      </pc:sldChg>
      <pc:sldChg chg="mod ord modShow">
        <pc:chgData name="Nguyen, Mike (MU-Student)" userId="721ad6a0-91ab-4550-8696-1243c6e5dba3" providerId="ADAL" clId="{70DA20CA-D4AA-4493-A022-53530E1D8FFE}" dt="2022-03-26T19:48:19.845" v="2606"/>
        <pc:sldMkLst>
          <pc:docMk/>
          <pc:sldMk cId="2507835280" sldId="327"/>
        </pc:sldMkLst>
      </pc:sldChg>
      <pc:sldChg chg="modSp mod ord modShow">
        <pc:chgData name="Nguyen, Mike (MU-Student)" userId="721ad6a0-91ab-4550-8696-1243c6e5dba3" providerId="ADAL" clId="{70DA20CA-D4AA-4493-A022-53530E1D8FFE}" dt="2022-03-31T23:04:00.141" v="5283" actId="729"/>
        <pc:sldMkLst>
          <pc:docMk/>
          <pc:sldMk cId="2234877884" sldId="329"/>
        </pc:sldMkLst>
        <pc:graphicFrameChg chg="modGraphic">
          <ac:chgData name="Nguyen, Mike (MU-Student)" userId="721ad6a0-91ab-4550-8696-1243c6e5dba3" providerId="ADAL" clId="{70DA20CA-D4AA-4493-A022-53530E1D8FFE}" dt="2022-03-30T19:45:29.475" v="5072" actId="20577"/>
          <ac:graphicFrameMkLst>
            <pc:docMk/>
            <pc:sldMk cId="2234877884" sldId="329"/>
            <ac:graphicFrameMk id="7" creationId="{4659249B-E7FD-49D7-BD84-A4436FB4EC27}"/>
          </ac:graphicFrameMkLst>
        </pc:graphicFrameChg>
      </pc:sldChg>
      <pc:sldChg chg="ord">
        <pc:chgData name="Nguyen, Mike (MU-Student)" userId="721ad6a0-91ab-4550-8696-1243c6e5dba3" providerId="ADAL" clId="{70DA20CA-D4AA-4493-A022-53530E1D8FFE}" dt="2022-03-30T18:20:06.548" v="4177"/>
        <pc:sldMkLst>
          <pc:docMk/>
          <pc:sldMk cId="2840736059" sldId="330"/>
        </pc:sldMkLst>
      </pc:sldChg>
      <pc:sldChg chg="del">
        <pc:chgData name="Nguyen, Mike (MU-Student)" userId="721ad6a0-91ab-4550-8696-1243c6e5dba3" providerId="ADAL" clId="{70DA20CA-D4AA-4493-A022-53530E1D8FFE}" dt="2022-03-26T00:33:32.814" v="305" actId="47"/>
        <pc:sldMkLst>
          <pc:docMk/>
          <pc:sldMk cId="3651421192" sldId="331"/>
        </pc:sldMkLst>
      </pc:sldChg>
      <pc:sldChg chg="add del ord">
        <pc:chgData name="Nguyen, Mike (MU-Student)" userId="721ad6a0-91ab-4550-8696-1243c6e5dba3" providerId="ADAL" clId="{70DA20CA-D4AA-4493-A022-53530E1D8FFE}" dt="2022-04-01T17:43:37.192" v="5384"/>
        <pc:sldMkLst>
          <pc:docMk/>
          <pc:sldMk cId="4089799553" sldId="333"/>
        </pc:sldMkLst>
      </pc:sldChg>
      <pc:sldChg chg="delSp add del ord setBg delDesignElem">
        <pc:chgData name="Nguyen, Mike (MU-Student)" userId="721ad6a0-91ab-4550-8696-1243c6e5dba3" providerId="ADAL" clId="{70DA20CA-D4AA-4493-A022-53530E1D8FFE}" dt="2022-04-01T17:43:40.115" v="5385" actId="47"/>
        <pc:sldMkLst>
          <pc:docMk/>
          <pc:sldMk cId="3893538571" sldId="334"/>
        </pc:sldMkLst>
        <pc:spChg chg="del">
          <ac:chgData name="Nguyen, Mike (MU-Student)" userId="721ad6a0-91ab-4550-8696-1243c6e5dba3" providerId="ADAL" clId="{70DA20CA-D4AA-4493-A022-53530E1D8FFE}" dt="2022-04-01T17:43:37.192" v="5384"/>
          <ac:spMkLst>
            <pc:docMk/>
            <pc:sldMk cId="3893538571" sldId="334"/>
            <ac:spMk id="85" creationId="{247AB924-1B87-43FC-B7C7-B112D5C51A0E}"/>
          </ac:spMkLst>
        </pc:spChg>
        <pc:cxnChg chg="del">
          <ac:chgData name="Nguyen, Mike (MU-Student)" userId="721ad6a0-91ab-4550-8696-1243c6e5dba3" providerId="ADAL" clId="{70DA20CA-D4AA-4493-A022-53530E1D8FFE}" dt="2022-04-01T17:43:37.192" v="5384"/>
          <ac:cxnSpMkLst>
            <pc:docMk/>
            <pc:sldMk cId="3893538571" sldId="334"/>
            <ac:cxnSpMk id="82" creationId="{818DC98F-4057-4645-B948-F604F39A9CFE}"/>
          </ac:cxnSpMkLst>
        </pc:cxnChg>
        <pc:cxnChg chg="del">
          <ac:chgData name="Nguyen, Mike (MU-Student)" userId="721ad6a0-91ab-4550-8696-1243c6e5dba3" providerId="ADAL" clId="{70DA20CA-D4AA-4493-A022-53530E1D8FFE}" dt="2022-04-01T17:43:37.192" v="5384"/>
          <ac:cxnSpMkLst>
            <pc:docMk/>
            <pc:sldMk cId="3893538571" sldId="334"/>
            <ac:cxnSpMk id="83" creationId="{99AE2756-0FC4-4155-83E7-58AAAB63E757}"/>
          </ac:cxnSpMkLst>
        </pc:cxnChg>
        <pc:cxnChg chg="del">
          <ac:chgData name="Nguyen, Mike (MU-Student)" userId="721ad6a0-91ab-4550-8696-1243c6e5dba3" providerId="ADAL" clId="{70DA20CA-D4AA-4493-A022-53530E1D8FFE}" dt="2022-04-01T17:43:37.192" v="5384"/>
          <ac:cxnSpMkLst>
            <pc:docMk/>
            <pc:sldMk cId="3893538571" sldId="334"/>
            <ac:cxnSpMk id="84" creationId="{DAD2B705-4A9B-408D-AA80-4F41045E09DE}"/>
          </ac:cxnSpMkLst>
        </pc:cxnChg>
      </pc:sldChg>
      <pc:sldChg chg="delSp add del ord setBg delDesignElem">
        <pc:chgData name="Nguyen, Mike (MU-Student)" userId="721ad6a0-91ab-4550-8696-1243c6e5dba3" providerId="ADAL" clId="{70DA20CA-D4AA-4493-A022-53530E1D8FFE}" dt="2022-04-01T17:43:37.192" v="5384"/>
        <pc:sldMkLst>
          <pc:docMk/>
          <pc:sldMk cId="3323841418" sldId="336"/>
        </pc:sldMkLst>
        <pc:spChg chg="del">
          <ac:chgData name="Nguyen, Mike (MU-Student)" userId="721ad6a0-91ab-4550-8696-1243c6e5dba3" providerId="ADAL" clId="{70DA20CA-D4AA-4493-A022-53530E1D8FFE}" dt="2022-04-01T17:43:37.192" v="5384"/>
          <ac:spMkLst>
            <pc:docMk/>
            <pc:sldMk cId="3323841418" sldId="336"/>
            <ac:spMk id="49" creationId="{489B7BFD-8F45-4093-AD9C-91B15B0503D9}"/>
          </ac:spMkLst>
        </pc:spChg>
        <pc:spChg chg="del">
          <ac:chgData name="Nguyen, Mike (MU-Student)" userId="721ad6a0-91ab-4550-8696-1243c6e5dba3" providerId="ADAL" clId="{70DA20CA-D4AA-4493-A022-53530E1D8FFE}" dt="2022-04-01T17:43:37.192" v="5384"/>
          <ac:spMkLst>
            <pc:docMk/>
            <pc:sldMk cId="3323841418" sldId="336"/>
            <ac:spMk id="50" creationId="{498F8FF6-43B4-494A-AF8F-123A4983EDF7}"/>
          </ac:spMkLst>
        </pc:spChg>
        <pc:spChg chg="del">
          <ac:chgData name="Nguyen, Mike (MU-Student)" userId="721ad6a0-91ab-4550-8696-1243c6e5dba3" providerId="ADAL" clId="{70DA20CA-D4AA-4493-A022-53530E1D8FFE}" dt="2022-04-01T17:43:37.192" v="5384"/>
          <ac:spMkLst>
            <pc:docMk/>
            <pc:sldMk cId="3323841418" sldId="336"/>
            <ac:spMk id="51" creationId="{4DCEC70C-9F4B-4A73-B4BD-AE50AD617F59}"/>
          </ac:spMkLst>
        </pc:spChg>
        <pc:spChg chg="del">
          <ac:chgData name="Nguyen, Mike (MU-Student)" userId="721ad6a0-91ab-4550-8696-1243c6e5dba3" providerId="ADAL" clId="{70DA20CA-D4AA-4493-A022-53530E1D8FFE}" dt="2022-04-01T17:43:37.192" v="5384"/>
          <ac:spMkLst>
            <pc:docMk/>
            <pc:sldMk cId="3323841418" sldId="336"/>
            <ac:spMk id="52" creationId="{5AFEC601-A132-47EE-B0C2-B38ACD9FCE6F}"/>
          </ac:spMkLst>
        </pc:spChg>
        <pc:spChg chg="del">
          <ac:chgData name="Nguyen, Mike (MU-Student)" userId="721ad6a0-91ab-4550-8696-1243c6e5dba3" providerId="ADAL" clId="{70DA20CA-D4AA-4493-A022-53530E1D8FFE}" dt="2022-04-01T17:43:37.192" v="5384"/>
          <ac:spMkLst>
            <pc:docMk/>
            <pc:sldMk cId="3323841418" sldId="336"/>
            <ac:spMk id="53" creationId="{279CAF82-0ECF-42BE-8F37-F71941E5D410}"/>
          </ac:spMkLst>
        </pc:spChg>
        <pc:spChg chg="del">
          <ac:chgData name="Nguyen, Mike (MU-Student)" userId="721ad6a0-91ab-4550-8696-1243c6e5dba3" providerId="ADAL" clId="{70DA20CA-D4AA-4493-A022-53530E1D8FFE}" dt="2022-04-01T17:43:37.192" v="5384"/>
          <ac:spMkLst>
            <pc:docMk/>
            <pc:sldMk cId="3323841418" sldId="336"/>
            <ac:spMk id="54" creationId="{4D525A72-77E7-4E14-BEE2-FC3A19EC41C3}"/>
          </ac:spMkLst>
        </pc:spChg>
        <pc:spChg chg="del">
          <ac:chgData name="Nguyen, Mike (MU-Student)" userId="721ad6a0-91ab-4550-8696-1243c6e5dba3" providerId="ADAL" clId="{70DA20CA-D4AA-4493-A022-53530E1D8FFE}" dt="2022-04-01T17:43:37.192" v="5384"/>
          <ac:spMkLst>
            <pc:docMk/>
            <pc:sldMk cId="3323841418" sldId="336"/>
            <ac:spMk id="55" creationId="{033BC44A-0661-43B4-9C14-FD5963C226AE}"/>
          </ac:spMkLst>
        </pc:spChg>
        <pc:spChg chg="del">
          <ac:chgData name="Nguyen, Mike (MU-Student)" userId="721ad6a0-91ab-4550-8696-1243c6e5dba3" providerId="ADAL" clId="{70DA20CA-D4AA-4493-A022-53530E1D8FFE}" dt="2022-04-01T17:43:37.192" v="5384"/>
          <ac:spMkLst>
            <pc:docMk/>
            <pc:sldMk cId="3323841418" sldId="336"/>
            <ac:spMk id="56" creationId="{DA31323F-03C2-4114-B2CC-79931D220D0E}"/>
          </ac:spMkLst>
        </pc:spChg>
        <pc:spChg chg="del">
          <ac:chgData name="Nguyen, Mike (MU-Student)" userId="721ad6a0-91ab-4550-8696-1243c6e5dba3" providerId="ADAL" clId="{70DA20CA-D4AA-4493-A022-53530E1D8FFE}" dt="2022-04-01T17:43:37.192" v="5384"/>
          <ac:spMkLst>
            <pc:docMk/>
            <pc:sldMk cId="3323841418" sldId="336"/>
            <ac:spMk id="57" creationId="{298EBCA3-8AAD-4596-8EBF-43A43542FDD1}"/>
          </ac:spMkLst>
        </pc:spChg>
        <pc:spChg chg="del">
          <ac:chgData name="Nguyen, Mike (MU-Student)" userId="721ad6a0-91ab-4550-8696-1243c6e5dba3" providerId="ADAL" clId="{70DA20CA-D4AA-4493-A022-53530E1D8FFE}" dt="2022-04-01T17:43:37.192" v="5384"/>
          <ac:spMkLst>
            <pc:docMk/>
            <pc:sldMk cId="3323841418" sldId="336"/>
            <ac:spMk id="59" creationId="{9457709F-7F08-4A4A-9DB7-1AFB3FCF0790}"/>
          </ac:spMkLst>
        </pc:spChg>
        <pc:grpChg chg="del">
          <ac:chgData name="Nguyen, Mike (MU-Student)" userId="721ad6a0-91ab-4550-8696-1243c6e5dba3" providerId="ADAL" clId="{70DA20CA-D4AA-4493-A022-53530E1D8FFE}" dt="2022-04-01T17:43:37.192" v="5384"/>
          <ac:grpSpMkLst>
            <pc:docMk/>
            <pc:sldMk cId="3323841418" sldId="336"/>
            <ac:grpSpMk id="58" creationId="{FB9739EB-7F66-433D-841F-AB3CD18700B7}"/>
          </ac:grpSpMkLst>
        </pc:grpChg>
      </pc:sldChg>
      <pc:sldChg chg="add del ord setBg">
        <pc:chgData name="Nguyen, Mike (MU-Student)" userId="721ad6a0-91ab-4550-8696-1243c6e5dba3" providerId="ADAL" clId="{70DA20CA-D4AA-4493-A022-53530E1D8FFE}" dt="2022-04-01T17:43:37.192" v="5384"/>
        <pc:sldMkLst>
          <pc:docMk/>
          <pc:sldMk cId="3730726372" sldId="337"/>
        </pc:sldMkLst>
      </pc:sldChg>
      <pc:sldChg chg="add del ord setBg">
        <pc:chgData name="Nguyen, Mike (MU-Student)" userId="721ad6a0-91ab-4550-8696-1243c6e5dba3" providerId="ADAL" clId="{70DA20CA-D4AA-4493-A022-53530E1D8FFE}" dt="2022-04-01T17:43:37.192" v="5384"/>
        <pc:sldMkLst>
          <pc:docMk/>
          <pc:sldMk cId="3548919977" sldId="338"/>
        </pc:sldMkLst>
      </pc:sldChg>
      <pc:sldChg chg="delSp add del ord setBg delDesignElem">
        <pc:chgData name="Nguyen, Mike (MU-Student)" userId="721ad6a0-91ab-4550-8696-1243c6e5dba3" providerId="ADAL" clId="{70DA20CA-D4AA-4493-A022-53530E1D8FFE}" dt="2022-04-01T17:43:37.192" v="5384"/>
        <pc:sldMkLst>
          <pc:docMk/>
          <pc:sldMk cId="3205386888" sldId="339"/>
        </pc:sldMkLst>
        <pc:spChg chg="del">
          <ac:chgData name="Nguyen, Mike (MU-Student)" userId="721ad6a0-91ab-4550-8696-1243c6e5dba3" providerId="ADAL" clId="{70DA20CA-D4AA-4493-A022-53530E1D8FFE}" dt="2022-04-01T17:43:37.192" v="5384"/>
          <ac:spMkLst>
            <pc:docMk/>
            <pc:sldMk cId="3205386888" sldId="339"/>
            <ac:spMk id="30" creationId="{7F57BEA8-497D-4AA8-8A18-BDCD696B25FE}"/>
          </ac:spMkLst>
        </pc:spChg>
        <pc:cxnChg chg="del">
          <ac:chgData name="Nguyen, Mike (MU-Student)" userId="721ad6a0-91ab-4550-8696-1243c6e5dba3" providerId="ADAL" clId="{70DA20CA-D4AA-4493-A022-53530E1D8FFE}" dt="2022-04-01T17:43:37.192" v="5384"/>
          <ac:cxnSpMkLst>
            <pc:docMk/>
            <pc:sldMk cId="3205386888" sldId="339"/>
            <ac:cxnSpMk id="29" creationId="{D2E961F1-4A28-4A5F-BBD4-6E400E5E6C75}"/>
          </ac:cxnSpMkLst>
        </pc:cxnChg>
        <pc:cxnChg chg="del">
          <ac:chgData name="Nguyen, Mike (MU-Student)" userId="721ad6a0-91ab-4550-8696-1243c6e5dba3" providerId="ADAL" clId="{70DA20CA-D4AA-4493-A022-53530E1D8FFE}" dt="2022-04-01T17:43:37.192" v="5384"/>
          <ac:cxnSpMkLst>
            <pc:docMk/>
            <pc:sldMk cId="3205386888" sldId="339"/>
            <ac:cxnSpMk id="31" creationId="{A82415D3-DDE5-4D63-8CB3-23A5EC581B27}"/>
          </ac:cxnSpMkLst>
        </pc:cxnChg>
        <pc:cxnChg chg="del">
          <ac:chgData name="Nguyen, Mike (MU-Student)" userId="721ad6a0-91ab-4550-8696-1243c6e5dba3" providerId="ADAL" clId="{70DA20CA-D4AA-4493-A022-53530E1D8FFE}" dt="2022-04-01T17:43:37.192" v="5384"/>
          <ac:cxnSpMkLst>
            <pc:docMk/>
            <pc:sldMk cId="3205386888" sldId="339"/>
            <ac:cxnSpMk id="32" creationId="{AD7193FB-6AE6-4B3B-8F89-56B55DD63B4D}"/>
          </ac:cxnSpMkLst>
        </pc:cxnChg>
      </pc:sldChg>
      <pc:sldChg chg="delSp add del ord setBg delDesignElem">
        <pc:chgData name="Nguyen, Mike (MU-Student)" userId="721ad6a0-91ab-4550-8696-1243c6e5dba3" providerId="ADAL" clId="{70DA20CA-D4AA-4493-A022-53530E1D8FFE}" dt="2022-04-01T17:43:37.192" v="5384"/>
        <pc:sldMkLst>
          <pc:docMk/>
          <pc:sldMk cId="3575734839" sldId="341"/>
        </pc:sldMkLst>
        <pc:spChg chg="del">
          <ac:chgData name="Nguyen, Mike (MU-Student)" userId="721ad6a0-91ab-4550-8696-1243c6e5dba3" providerId="ADAL" clId="{70DA20CA-D4AA-4493-A022-53530E1D8FFE}" dt="2022-04-01T17:43:37.192" v="5384"/>
          <ac:spMkLst>
            <pc:docMk/>
            <pc:sldMk cId="3575734839" sldId="341"/>
            <ac:spMk id="22" creationId="{FD451EE1-06AB-4684-8B7A-59133962CD21}"/>
          </ac:spMkLst>
        </pc:spChg>
        <pc:spChg chg="del">
          <ac:chgData name="Nguyen, Mike (MU-Student)" userId="721ad6a0-91ab-4550-8696-1243c6e5dba3" providerId="ADAL" clId="{70DA20CA-D4AA-4493-A022-53530E1D8FFE}" dt="2022-04-01T17:43:37.192" v="5384"/>
          <ac:spMkLst>
            <pc:docMk/>
            <pc:sldMk cId="3575734839" sldId="341"/>
            <ac:spMk id="23" creationId="{E402D69F-ABEF-47E0-B154-C6656A2B3F24}"/>
          </ac:spMkLst>
        </pc:spChg>
      </pc:sldChg>
      <pc:sldChg chg="add del ord setBg">
        <pc:chgData name="Nguyen, Mike (MU-Student)" userId="721ad6a0-91ab-4550-8696-1243c6e5dba3" providerId="ADAL" clId="{70DA20CA-D4AA-4493-A022-53530E1D8FFE}" dt="2022-04-01T17:43:37.192" v="5384"/>
        <pc:sldMkLst>
          <pc:docMk/>
          <pc:sldMk cId="4011479534" sldId="342"/>
        </pc:sldMkLst>
      </pc:sldChg>
      <pc:sldChg chg="add del ord setBg">
        <pc:chgData name="Nguyen, Mike (MU-Student)" userId="721ad6a0-91ab-4550-8696-1243c6e5dba3" providerId="ADAL" clId="{70DA20CA-D4AA-4493-A022-53530E1D8FFE}" dt="2022-04-01T17:43:37.192" v="5384"/>
        <pc:sldMkLst>
          <pc:docMk/>
          <pc:sldMk cId="3462483506" sldId="343"/>
        </pc:sldMkLst>
      </pc:sldChg>
      <pc:sldChg chg="add del ord setBg">
        <pc:chgData name="Nguyen, Mike (MU-Student)" userId="721ad6a0-91ab-4550-8696-1243c6e5dba3" providerId="ADAL" clId="{70DA20CA-D4AA-4493-A022-53530E1D8FFE}" dt="2022-04-01T17:43:37.192" v="5384"/>
        <pc:sldMkLst>
          <pc:docMk/>
          <pc:sldMk cId="1803226374" sldId="344"/>
        </pc:sldMkLst>
      </pc:sldChg>
      <pc:sldChg chg="add del ord setBg">
        <pc:chgData name="Nguyen, Mike (MU-Student)" userId="721ad6a0-91ab-4550-8696-1243c6e5dba3" providerId="ADAL" clId="{70DA20CA-D4AA-4493-A022-53530E1D8FFE}" dt="2022-04-01T17:43:37.192" v="5384"/>
        <pc:sldMkLst>
          <pc:docMk/>
          <pc:sldMk cId="2140980088" sldId="345"/>
        </pc:sldMkLst>
      </pc:sldChg>
      <pc:sldChg chg="delSp add del ord setBg delDesignElem">
        <pc:chgData name="Nguyen, Mike (MU-Student)" userId="721ad6a0-91ab-4550-8696-1243c6e5dba3" providerId="ADAL" clId="{70DA20CA-D4AA-4493-A022-53530E1D8FFE}" dt="2022-04-01T17:43:37.192" v="5384"/>
        <pc:sldMkLst>
          <pc:docMk/>
          <pc:sldMk cId="4048092581" sldId="347"/>
        </pc:sldMkLst>
        <pc:spChg chg="del">
          <ac:chgData name="Nguyen, Mike (MU-Student)" userId="721ad6a0-91ab-4550-8696-1243c6e5dba3" providerId="ADAL" clId="{70DA20CA-D4AA-4493-A022-53530E1D8FFE}" dt="2022-04-01T17:43:37.192" v="5384"/>
          <ac:spMkLst>
            <pc:docMk/>
            <pc:sldMk cId="4048092581" sldId="347"/>
            <ac:spMk id="17" creationId="{42A5316D-ED2F-4F89-B4B4-8D9240B1A348}"/>
          </ac:spMkLst>
        </pc:spChg>
      </pc:sldChg>
      <pc:sldChg chg="add del ord setBg">
        <pc:chgData name="Nguyen, Mike (MU-Student)" userId="721ad6a0-91ab-4550-8696-1243c6e5dba3" providerId="ADAL" clId="{70DA20CA-D4AA-4493-A022-53530E1D8FFE}" dt="2022-04-01T17:43:37.192" v="5384"/>
        <pc:sldMkLst>
          <pc:docMk/>
          <pc:sldMk cId="3204456729" sldId="348"/>
        </pc:sldMkLst>
      </pc:sldChg>
      <pc:sldChg chg="add del ord setBg">
        <pc:chgData name="Nguyen, Mike (MU-Student)" userId="721ad6a0-91ab-4550-8696-1243c6e5dba3" providerId="ADAL" clId="{70DA20CA-D4AA-4493-A022-53530E1D8FFE}" dt="2022-04-01T17:43:37.192" v="5384"/>
        <pc:sldMkLst>
          <pc:docMk/>
          <pc:sldMk cId="3875146194" sldId="349"/>
        </pc:sldMkLst>
      </pc:sldChg>
      <pc:sldChg chg="add del ord setBg">
        <pc:chgData name="Nguyen, Mike (MU-Student)" userId="721ad6a0-91ab-4550-8696-1243c6e5dba3" providerId="ADAL" clId="{70DA20CA-D4AA-4493-A022-53530E1D8FFE}" dt="2022-04-01T17:43:37.192" v="5384"/>
        <pc:sldMkLst>
          <pc:docMk/>
          <pc:sldMk cId="2438306359" sldId="350"/>
        </pc:sldMkLst>
      </pc:sldChg>
      <pc:sldChg chg="add del ord setBg">
        <pc:chgData name="Nguyen, Mike (MU-Student)" userId="721ad6a0-91ab-4550-8696-1243c6e5dba3" providerId="ADAL" clId="{70DA20CA-D4AA-4493-A022-53530E1D8FFE}" dt="2022-04-01T17:43:37.192" v="5384"/>
        <pc:sldMkLst>
          <pc:docMk/>
          <pc:sldMk cId="871868967" sldId="351"/>
        </pc:sldMkLst>
      </pc:sldChg>
      <pc:sldChg chg="add del ord setBg">
        <pc:chgData name="Nguyen, Mike (MU-Student)" userId="721ad6a0-91ab-4550-8696-1243c6e5dba3" providerId="ADAL" clId="{70DA20CA-D4AA-4493-A022-53530E1D8FFE}" dt="2022-04-01T17:43:37.192" v="5384"/>
        <pc:sldMkLst>
          <pc:docMk/>
          <pc:sldMk cId="838048610" sldId="352"/>
        </pc:sldMkLst>
      </pc:sldChg>
      <pc:sldChg chg="modNotesTx">
        <pc:chgData name="Nguyen, Mike (MU-Student)" userId="721ad6a0-91ab-4550-8696-1243c6e5dba3" providerId="ADAL" clId="{70DA20CA-D4AA-4493-A022-53530E1D8FFE}" dt="2022-03-26T00:33:23.654" v="303" actId="20577"/>
        <pc:sldMkLst>
          <pc:docMk/>
          <pc:sldMk cId="1751173119" sldId="353"/>
        </pc:sldMkLst>
      </pc:sldChg>
      <pc:sldChg chg="del">
        <pc:chgData name="Nguyen, Mike (MU-Student)" userId="721ad6a0-91ab-4550-8696-1243c6e5dba3" providerId="ADAL" clId="{70DA20CA-D4AA-4493-A022-53530E1D8FFE}" dt="2022-03-25T20:40:05.113" v="0" actId="47"/>
        <pc:sldMkLst>
          <pc:docMk/>
          <pc:sldMk cId="2744228285" sldId="354"/>
        </pc:sldMkLst>
      </pc:sldChg>
      <pc:sldChg chg="modNotesTx">
        <pc:chgData name="Nguyen, Mike (MU-Student)" userId="721ad6a0-91ab-4550-8696-1243c6e5dba3" providerId="ADAL" clId="{70DA20CA-D4AA-4493-A022-53530E1D8FFE}" dt="2022-03-26T20:12:22.549" v="3112"/>
        <pc:sldMkLst>
          <pc:docMk/>
          <pc:sldMk cId="3458339881" sldId="355"/>
        </pc:sldMkLst>
      </pc:sldChg>
      <pc:sldChg chg="modSp mod">
        <pc:chgData name="Nguyen, Mike (MU-Student)" userId="721ad6a0-91ab-4550-8696-1243c6e5dba3" providerId="ADAL" clId="{70DA20CA-D4AA-4493-A022-53530E1D8FFE}" dt="2022-03-26T03:16:32.995" v="1611" actId="255"/>
        <pc:sldMkLst>
          <pc:docMk/>
          <pc:sldMk cId="1430451089" sldId="356"/>
        </pc:sldMkLst>
        <pc:spChg chg="mod">
          <ac:chgData name="Nguyen, Mike (MU-Student)" userId="721ad6a0-91ab-4550-8696-1243c6e5dba3" providerId="ADAL" clId="{70DA20CA-D4AA-4493-A022-53530E1D8FFE}" dt="2022-03-26T03:16:32.995" v="1611" actId="255"/>
          <ac:spMkLst>
            <pc:docMk/>
            <pc:sldMk cId="1430451089" sldId="356"/>
            <ac:spMk id="2" creationId="{A14323EB-E745-497F-808B-3B8E27E42D52}"/>
          </ac:spMkLst>
        </pc:spChg>
        <pc:graphicFrameChg chg="mod modGraphic">
          <ac:chgData name="Nguyen, Mike (MU-Student)" userId="721ad6a0-91ab-4550-8696-1243c6e5dba3" providerId="ADAL" clId="{70DA20CA-D4AA-4493-A022-53530E1D8FFE}" dt="2022-03-26T03:16:25.715" v="1608" actId="1076"/>
          <ac:graphicFrameMkLst>
            <pc:docMk/>
            <pc:sldMk cId="1430451089" sldId="356"/>
            <ac:graphicFrameMk id="4" creationId="{4E872A15-46D3-4BD0-90F3-6E3735B6BA12}"/>
          </ac:graphicFrameMkLst>
        </pc:graphicFrameChg>
      </pc:sldChg>
      <pc:sldChg chg="modSp mod">
        <pc:chgData name="Nguyen, Mike (MU-Student)" userId="721ad6a0-91ab-4550-8696-1243c6e5dba3" providerId="ADAL" clId="{70DA20CA-D4AA-4493-A022-53530E1D8FFE}" dt="2022-03-25T20:40:32.086" v="5" actId="20577"/>
        <pc:sldMkLst>
          <pc:docMk/>
          <pc:sldMk cId="4136581978" sldId="358"/>
        </pc:sldMkLst>
        <pc:graphicFrameChg chg="modGraphic">
          <ac:chgData name="Nguyen, Mike (MU-Student)" userId="721ad6a0-91ab-4550-8696-1243c6e5dba3" providerId="ADAL" clId="{70DA20CA-D4AA-4493-A022-53530E1D8FFE}" dt="2022-03-25T20:40:32.086" v="5" actId="20577"/>
          <ac:graphicFrameMkLst>
            <pc:docMk/>
            <pc:sldMk cId="4136581978" sldId="358"/>
            <ac:graphicFrameMk id="139" creationId="{18A5DFD5-5747-4AFB-843F-5C8975ACA01E}"/>
          </ac:graphicFrameMkLst>
        </pc:graphicFrameChg>
      </pc:sldChg>
      <pc:sldChg chg="modNotesTx">
        <pc:chgData name="Nguyen, Mike (MU-Student)" userId="721ad6a0-91ab-4550-8696-1243c6e5dba3" providerId="ADAL" clId="{70DA20CA-D4AA-4493-A022-53530E1D8FFE}" dt="2022-03-25T20:42:11.300" v="71" actId="20577"/>
        <pc:sldMkLst>
          <pc:docMk/>
          <pc:sldMk cId="2927904047" sldId="359"/>
        </pc:sldMkLst>
      </pc:sldChg>
      <pc:sldChg chg="modSp mod modAnim">
        <pc:chgData name="Nguyen, Mike (MU-Student)" userId="721ad6a0-91ab-4550-8696-1243c6e5dba3" providerId="ADAL" clId="{70DA20CA-D4AA-4493-A022-53530E1D8FFE}" dt="2022-03-26T02:00:50.823" v="773"/>
        <pc:sldMkLst>
          <pc:docMk/>
          <pc:sldMk cId="2425338323" sldId="360"/>
        </pc:sldMkLst>
        <pc:spChg chg="mod">
          <ac:chgData name="Nguyen, Mike (MU-Student)" userId="721ad6a0-91ab-4550-8696-1243c6e5dba3" providerId="ADAL" clId="{70DA20CA-D4AA-4493-A022-53530E1D8FFE}" dt="2022-03-25T20:41:16.836" v="10" actId="1076"/>
          <ac:spMkLst>
            <pc:docMk/>
            <pc:sldMk cId="2425338323" sldId="360"/>
            <ac:spMk id="51" creationId="{3D8596D7-E767-42BC-81B2-6153722A7932}"/>
          </ac:spMkLst>
        </pc:spChg>
        <pc:spChg chg="mod">
          <ac:chgData name="Nguyen, Mike (MU-Student)" userId="721ad6a0-91ab-4550-8696-1243c6e5dba3" providerId="ADAL" clId="{70DA20CA-D4AA-4493-A022-53530E1D8FFE}" dt="2022-03-25T20:41:25.294" v="11" actId="20577"/>
          <ac:spMkLst>
            <pc:docMk/>
            <pc:sldMk cId="2425338323" sldId="360"/>
            <ac:spMk id="58" creationId="{D2488580-E84A-428F-8563-C68E05919D16}"/>
          </ac:spMkLst>
        </pc:spChg>
        <pc:picChg chg="mod">
          <ac:chgData name="Nguyen, Mike (MU-Student)" userId="721ad6a0-91ab-4550-8696-1243c6e5dba3" providerId="ADAL" clId="{70DA20CA-D4AA-4493-A022-53530E1D8FFE}" dt="2022-03-25T20:41:16.836" v="10" actId="1076"/>
          <ac:picMkLst>
            <pc:docMk/>
            <pc:sldMk cId="2425338323" sldId="360"/>
            <ac:picMk id="9" creationId="{346BDA5E-56DA-47BB-8F80-2D12D4B78B44}"/>
          </ac:picMkLst>
        </pc:picChg>
        <pc:picChg chg="mod">
          <ac:chgData name="Nguyen, Mike (MU-Student)" userId="721ad6a0-91ab-4550-8696-1243c6e5dba3" providerId="ADAL" clId="{70DA20CA-D4AA-4493-A022-53530E1D8FFE}" dt="2022-03-25T20:41:05.790" v="7" actId="1076"/>
          <ac:picMkLst>
            <pc:docMk/>
            <pc:sldMk cId="2425338323" sldId="360"/>
            <ac:picMk id="11" creationId="{4B33B7FB-83E2-477E-AC11-69C15750423F}"/>
          </ac:picMkLst>
        </pc:picChg>
      </pc:sldChg>
      <pc:sldChg chg="del">
        <pc:chgData name="Nguyen, Mike (MU-Student)" userId="721ad6a0-91ab-4550-8696-1243c6e5dba3" providerId="ADAL" clId="{70DA20CA-D4AA-4493-A022-53530E1D8FFE}" dt="2022-03-25T20:53:39.872" v="131" actId="47"/>
        <pc:sldMkLst>
          <pc:docMk/>
          <pc:sldMk cId="2945595961" sldId="361"/>
        </pc:sldMkLst>
      </pc:sldChg>
      <pc:sldChg chg="modSp ord">
        <pc:chgData name="Nguyen, Mike (MU-Student)" userId="721ad6a0-91ab-4550-8696-1243c6e5dba3" providerId="ADAL" clId="{70DA20CA-D4AA-4493-A022-53530E1D8FFE}" dt="2022-03-26T19:33:08.803" v="2181"/>
        <pc:sldMkLst>
          <pc:docMk/>
          <pc:sldMk cId="1014733249" sldId="362"/>
        </pc:sldMkLst>
        <pc:graphicFrameChg chg="mod">
          <ac:chgData name="Nguyen, Mike (MU-Student)" userId="721ad6a0-91ab-4550-8696-1243c6e5dba3" providerId="ADAL" clId="{70DA20CA-D4AA-4493-A022-53530E1D8FFE}" dt="2022-03-26T03:15:01.148" v="1548" actId="255"/>
          <ac:graphicFrameMkLst>
            <pc:docMk/>
            <pc:sldMk cId="1014733249" sldId="362"/>
            <ac:graphicFrameMk id="3" creationId="{5A596F7B-7DA4-4FA6-B71A-F056932ED13D}"/>
          </ac:graphicFrameMkLst>
        </pc:graphicFrameChg>
      </pc:sldChg>
      <pc:sldChg chg="delSp add del setBg delDesignElem">
        <pc:chgData name="Nguyen, Mike (MU-Student)" userId="721ad6a0-91ab-4550-8696-1243c6e5dba3" providerId="ADAL" clId="{70DA20CA-D4AA-4493-A022-53530E1D8FFE}" dt="2022-04-01T17:43:37.192" v="5384"/>
        <pc:sldMkLst>
          <pc:docMk/>
          <pc:sldMk cId="1293788517" sldId="363"/>
        </pc:sldMkLst>
        <pc:spChg chg="del">
          <ac:chgData name="Nguyen, Mike (MU-Student)" userId="721ad6a0-91ab-4550-8696-1243c6e5dba3" providerId="ADAL" clId="{70DA20CA-D4AA-4493-A022-53530E1D8FFE}" dt="2022-04-01T17:43:37.192" v="5384"/>
          <ac:spMkLst>
            <pc:docMk/>
            <pc:sldMk cId="1293788517" sldId="363"/>
            <ac:spMk id="22" creationId="{6753252F-4873-4F63-801D-CC719279A7D5}"/>
          </ac:spMkLst>
        </pc:spChg>
        <pc:spChg chg="del">
          <ac:chgData name="Nguyen, Mike (MU-Student)" userId="721ad6a0-91ab-4550-8696-1243c6e5dba3" providerId="ADAL" clId="{70DA20CA-D4AA-4493-A022-53530E1D8FFE}" dt="2022-04-01T17:43:37.192" v="5384"/>
          <ac:spMkLst>
            <pc:docMk/>
            <pc:sldMk cId="1293788517" sldId="363"/>
            <ac:spMk id="23" creationId="{047C8CCB-F95D-4249-92DD-651249D3535A}"/>
          </ac:spMkLst>
        </pc:spChg>
      </pc:sldChg>
      <pc:sldChg chg="mod ord modShow">
        <pc:chgData name="Nguyen, Mike (MU-Student)" userId="721ad6a0-91ab-4550-8696-1243c6e5dba3" providerId="ADAL" clId="{70DA20CA-D4AA-4493-A022-53530E1D8FFE}" dt="2022-03-26T00:35:12.188" v="358" actId="729"/>
        <pc:sldMkLst>
          <pc:docMk/>
          <pc:sldMk cId="16451999" sldId="364"/>
        </pc:sldMkLst>
      </pc:sldChg>
      <pc:sldChg chg="modSp">
        <pc:chgData name="Nguyen, Mike (MU-Student)" userId="721ad6a0-91ab-4550-8696-1243c6e5dba3" providerId="ADAL" clId="{70DA20CA-D4AA-4493-A022-53530E1D8FFE}" dt="2022-03-30T18:33:40.993" v="4696" actId="20577"/>
        <pc:sldMkLst>
          <pc:docMk/>
          <pc:sldMk cId="488589299" sldId="365"/>
        </pc:sldMkLst>
        <pc:spChg chg="mod">
          <ac:chgData name="Nguyen, Mike (MU-Student)" userId="721ad6a0-91ab-4550-8696-1243c6e5dba3" providerId="ADAL" clId="{70DA20CA-D4AA-4493-A022-53530E1D8FFE}" dt="2022-03-30T18:33:40.993" v="4696" actId="20577"/>
          <ac:spMkLst>
            <pc:docMk/>
            <pc:sldMk cId="488589299" sldId="365"/>
            <ac:spMk id="3" creationId="{2AB83392-4BE8-446B-B11D-429DA08792AB}"/>
          </ac:spMkLst>
        </pc:spChg>
      </pc:sldChg>
      <pc:sldChg chg="addSp delSp modSp mod setBg">
        <pc:chgData name="Nguyen, Mike (MU-Student)" userId="721ad6a0-91ab-4550-8696-1243c6e5dba3" providerId="ADAL" clId="{70DA20CA-D4AA-4493-A022-53530E1D8FFE}" dt="2022-03-26T03:14:05.150" v="1542" actId="255"/>
        <pc:sldMkLst>
          <pc:docMk/>
          <pc:sldMk cId="877154388" sldId="366"/>
        </pc:sldMkLst>
        <pc:spChg chg="mod">
          <ac:chgData name="Nguyen, Mike (MU-Student)" userId="721ad6a0-91ab-4550-8696-1243c6e5dba3" providerId="ADAL" clId="{70DA20CA-D4AA-4493-A022-53530E1D8FFE}" dt="2022-03-26T00:34:48.577" v="355" actId="26606"/>
          <ac:spMkLst>
            <pc:docMk/>
            <pc:sldMk cId="877154388" sldId="366"/>
            <ac:spMk id="2" creationId="{2429BF39-B08B-4E4A-8EB4-AE7E3E6938CE}"/>
          </ac:spMkLst>
        </pc:spChg>
        <pc:spChg chg="mod">
          <ac:chgData name="Nguyen, Mike (MU-Student)" userId="721ad6a0-91ab-4550-8696-1243c6e5dba3" providerId="ADAL" clId="{70DA20CA-D4AA-4493-A022-53530E1D8FFE}" dt="2022-03-26T03:14:05.150" v="1542" actId="255"/>
          <ac:spMkLst>
            <pc:docMk/>
            <pc:sldMk cId="877154388" sldId="366"/>
            <ac:spMk id="3" creationId="{4CA253AE-9A63-48E8-B340-DB431BF08671}"/>
          </ac:spMkLst>
        </pc:spChg>
        <pc:spChg chg="mod">
          <ac:chgData name="Nguyen, Mike (MU-Student)" userId="721ad6a0-91ab-4550-8696-1243c6e5dba3" providerId="ADAL" clId="{70DA20CA-D4AA-4493-A022-53530E1D8FFE}" dt="2022-03-26T00:34:48.577" v="355" actId="26606"/>
          <ac:spMkLst>
            <pc:docMk/>
            <pc:sldMk cId="877154388" sldId="366"/>
            <ac:spMk id="4" creationId="{A40065AE-F375-4929-A72C-4B0EE88BA2B0}"/>
          </ac:spMkLst>
        </pc:spChg>
        <pc:spChg chg="mod">
          <ac:chgData name="Nguyen, Mike (MU-Student)" userId="721ad6a0-91ab-4550-8696-1243c6e5dba3" providerId="ADAL" clId="{70DA20CA-D4AA-4493-A022-53530E1D8FFE}" dt="2022-03-26T00:34:48.577" v="355" actId="26606"/>
          <ac:spMkLst>
            <pc:docMk/>
            <pc:sldMk cId="877154388" sldId="366"/>
            <ac:spMk id="5" creationId="{0B074B68-8D51-48E5-82E2-3C16EB70798C}"/>
          </ac:spMkLst>
        </pc:spChg>
        <pc:spChg chg="mod">
          <ac:chgData name="Nguyen, Mike (MU-Student)" userId="721ad6a0-91ab-4550-8696-1243c6e5dba3" providerId="ADAL" clId="{70DA20CA-D4AA-4493-A022-53530E1D8FFE}" dt="2022-03-26T00:34:48.577" v="355" actId="26606"/>
          <ac:spMkLst>
            <pc:docMk/>
            <pc:sldMk cId="877154388" sldId="366"/>
            <ac:spMk id="6" creationId="{B51233F0-D8E5-402D-AB26-ECB86C8DFAE1}"/>
          </ac:spMkLst>
        </pc:spChg>
        <pc:spChg chg="del">
          <ac:chgData name="Nguyen, Mike (MU-Student)" userId="721ad6a0-91ab-4550-8696-1243c6e5dba3" providerId="ADAL" clId="{70DA20CA-D4AA-4493-A022-53530E1D8FFE}" dt="2022-03-26T00:34:31.181" v="349" actId="26606"/>
          <ac:spMkLst>
            <pc:docMk/>
            <pc:sldMk cId="877154388" sldId="366"/>
            <ac:spMk id="12" creationId="{F13C74B1-5B17-4795-BED0-7140497B445A}"/>
          </ac:spMkLst>
        </pc:spChg>
        <pc:spChg chg="del">
          <ac:chgData name="Nguyen, Mike (MU-Student)" userId="721ad6a0-91ab-4550-8696-1243c6e5dba3" providerId="ADAL" clId="{70DA20CA-D4AA-4493-A022-53530E1D8FFE}" dt="2022-03-26T00:34:31.181" v="349" actId="26606"/>
          <ac:spMkLst>
            <pc:docMk/>
            <pc:sldMk cId="877154388" sldId="366"/>
            <ac:spMk id="14" creationId="{D4974D33-8DC5-464E-8C6D-BE58F0669C17}"/>
          </ac:spMkLst>
        </pc:spChg>
        <pc:spChg chg="add del">
          <ac:chgData name="Nguyen, Mike (MU-Student)" userId="721ad6a0-91ab-4550-8696-1243c6e5dba3" providerId="ADAL" clId="{70DA20CA-D4AA-4493-A022-53530E1D8FFE}" dt="2022-03-26T00:34:48.577" v="355" actId="26606"/>
          <ac:spMkLst>
            <pc:docMk/>
            <pc:sldMk cId="877154388" sldId="366"/>
            <ac:spMk id="19" creationId="{F13C74B1-5B17-4795-BED0-7140497B445A}"/>
          </ac:spMkLst>
        </pc:spChg>
        <pc:spChg chg="add del">
          <ac:chgData name="Nguyen, Mike (MU-Student)" userId="721ad6a0-91ab-4550-8696-1243c6e5dba3" providerId="ADAL" clId="{70DA20CA-D4AA-4493-A022-53530E1D8FFE}" dt="2022-03-26T00:34:48.577" v="355" actId="26606"/>
          <ac:spMkLst>
            <pc:docMk/>
            <pc:sldMk cId="877154388" sldId="366"/>
            <ac:spMk id="21" creationId="{D4974D33-8DC5-464E-8C6D-BE58F0669C17}"/>
          </ac:spMkLst>
        </pc:spChg>
        <pc:spChg chg="add del">
          <ac:chgData name="Nguyen, Mike (MU-Student)" userId="721ad6a0-91ab-4550-8696-1243c6e5dba3" providerId="ADAL" clId="{70DA20CA-D4AA-4493-A022-53530E1D8FFE}" dt="2022-03-26T00:34:47.181" v="352" actId="26606"/>
          <ac:spMkLst>
            <pc:docMk/>
            <pc:sldMk cId="877154388" sldId="366"/>
            <ac:spMk id="26" creationId="{2C61293E-6EBE-43EF-A52C-9BEBFD7679D4}"/>
          </ac:spMkLst>
        </pc:spChg>
        <pc:spChg chg="add del">
          <ac:chgData name="Nguyen, Mike (MU-Student)" userId="721ad6a0-91ab-4550-8696-1243c6e5dba3" providerId="ADAL" clId="{70DA20CA-D4AA-4493-A022-53530E1D8FFE}" dt="2022-03-26T00:34:47.181" v="352" actId="26606"/>
          <ac:spMkLst>
            <pc:docMk/>
            <pc:sldMk cId="877154388" sldId="366"/>
            <ac:spMk id="28" creationId="{21540236-BFD5-4A9D-8840-4703E7F76825}"/>
          </ac:spMkLst>
        </pc:spChg>
        <pc:spChg chg="add del">
          <ac:chgData name="Nguyen, Mike (MU-Student)" userId="721ad6a0-91ab-4550-8696-1243c6e5dba3" providerId="ADAL" clId="{70DA20CA-D4AA-4493-A022-53530E1D8FFE}" dt="2022-03-26T00:34:48.571" v="354" actId="26606"/>
          <ac:spMkLst>
            <pc:docMk/>
            <pc:sldMk cId="877154388" sldId="366"/>
            <ac:spMk id="30" creationId="{55D4142C-5077-457F-A6AD-3FECFDB39685}"/>
          </ac:spMkLst>
        </pc:spChg>
        <pc:spChg chg="add del">
          <ac:chgData name="Nguyen, Mike (MU-Student)" userId="721ad6a0-91ab-4550-8696-1243c6e5dba3" providerId="ADAL" clId="{70DA20CA-D4AA-4493-A022-53530E1D8FFE}" dt="2022-03-26T00:34:48.571" v="354" actId="26606"/>
          <ac:spMkLst>
            <pc:docMk/>
            <pc:sldMk cId="877154388" sldId="366"/>
            <ac:spMk id="31" creationId="{8FC9BE17-9A7B-462D-AE50-3D8777387304}"/>
          </ac:spMkLst>
        </pc:spChg>
        <pc:spChg chg="add del">
          <ac:chgData name="Nguyen, Mike (MU-Student)" userId="721ad6a0-91ab-4550-8696-1243c6e5dba3" providerId="ADAL" clId="{70DA20CA-D4AA-4493-A022-53530E1D8FFE}" dt="2022-03-26T00:34:48.571" v="354" actId="26606"/>
          <ac:spMkLst>
            <pc:docMk/>
            <pc:sldMk cId="877154388" sldId="366"/>
            <ac:spMk id="32" creationId="{7A5F0580-5EE9-419F-96EE-B6529EF6E7D0}"/>
          </ac:spMkLst>
        </pc:spChg>
        <pc:spChg chg="add del">
          <ac:chgData name="Nguyen, Mike (MU-Student)" userId="721ad6a0-91ab-4550-8696-1243c6e5dba3" providerId="ADAL" clId="{70DA20CA-D4AA-4493-A022-53530E1D8FFE}" dt="2022-03-26T00:34:48.571" v="354" actId="26606"/>
          <ac:spMkLst>
            <pc:docMk/>
            <pc:sldMk cId="877154388" sldId="366"/>
            <ac:spMk id="33" creationId="{3EBE8569-6AEC-4B8C-8D53-2DE337CDBA65}"/>
          </ac:spMkLst>
        </pc:spChg>
        <pc:spChg chg="add">
          <ac:chgData name="Nguyen, Mike (MU-Student)" userId="721ad6a0-91ab-4550-8696-1243c6e5dba3" providerId="ADAL" clId="{70DA20CA-D4AA-4493-A022-53530E1D8FFE}" dt="2022-03-26T00:34:48.577" v="355" actId="26606"/>
          <ac:spMkLst>
            <pc:docMk/>
            <pc:sldMk cId="877154388" sldId="366"/>
            <ac:spMk id="35" creationId="{2C61293E-6EBE-43EF-A52C-9BEBFD7679D4}"/>
          </ac:spMkLst>
        </pc:spChg>
        <pc:spChg chg="add">
          <ac:chgData name="Nguyen, Mike (MU-Student)" userId="721ad6a0-91ab-4550-8696-1243c6e5dba3" providerId="ADAL" clId="{70DA20CA-D4AA-4493-A022-53530E1D8FFE}" dt="2022-03-26T00:34:48.577" v="355" actId="26606"/>
          <ac:spMkLst>
            <pc:docMk/>
            <pc:sldMk cId="877154388" sldId="366"/>
            <ac:spMk id="36" creationId="{21540236-BFD5-4A9D-8840-4703E7F76825}"/>
          </ac:spMkLst>
        </pc:spChg>
        <pc:picChg chg="mod ord">
          <ac:chgData name="Nguyen, Mike (MU-Student)" userId="721ad6a0-91ab-4550-8696-1243c6e5dba3" providerId="ADAL" clId="{70DA20CA-D4AA-4493-A022-53530E1D8FFE}" dt="2022-03-26T00:34:48.577" v="355" actId="26606"/>
          <ac:picMkLst>
            <pc:docMk/>
            <pc:sldMk cId="877154388" sldId="366"/>
            <ac:picMk id="8" creationId="{F014FBF2-04CE-BA59-2438-BCDDEAF09EC1}"/>
          </ac:picMkLst>
        </pc:picChg>
      </pc:sldChg>
      <pc:sldChg chg="modSp mod modAnim">
        <pc:chgData name="Nguyen, Mike (MU-Student)" userId="721ad6a0-91ab-4550-8696-1243c6e5dba3" providerId="ADAL" clId="{70DA20CA-D4AA-4493-A022-53530E1D8FFE}" dt="2022-03-30T19:37:27.890" v="4823" actId="12"/>
        <pc:sldMkLst>
          <pc:docMk/>
          <pc:sldMk cId="4130221801" sldId="367"/>
        </pc:sldMkLst>
        <pc:spChg chg="mod">
          <ac:chgData name="Nguyen, Mike (MU-Student)" userId="721ad6a0-91ab-4550-8696-1243c6e5dba3" providerId="ADAL" clId="{70DA20CA-D4AA-4493-A022-53530E1D8FFE}" dt="2022-03-30T19:37:27.890" v="4823" actId="12"/>
          <ac:spMkLst>
            <pc:docMk/>
            <pc:sldMk cId="4130221801" sldId="367"/>
            <ac:spMk id="3" creationId="{CF6E33BF-F7DA-41C9-A616-E8D2DB982547}"/>
          </ac:spMkLst>
        </pc:spChg>
        <pc:picChg chg="mod">
          <ac:chgData name="Nguyen, Mike (MU-Student)" userId="721ad6a0-91ab-4550-8696-1243c6e5dba3" providerId="ADAL" clId="{70DA20CA-D4AA-4493-A022-53530E1D8FFE}" dt="2022-03-30T19:36:57.132" v="4821" actId="1076"/>
          <ac:picMkLst>
            <pc:docMk/>
            <pc:sldMk cId="4130221801" sldId="367"/>
            <ac:picMk id="9" creationId="{A416E8DE-C78F-4613-BA83-BDBA3252D397}"/>
          </ac:picMkLst>
        </pc:picChg>
      </pc:sldChg>
      <pc:sldChg chg="ord">
        <pc:chgData name="Nguyen, Mike (MU-Student)" userId="721ad6a0-91ab-4550-8696-1243c6e5dba3" providerId="ADAL" clId="{70DA20CA-D4AA-4493-A022-53530E1D8FFE}" dt="2022-03-26T00:54:51.056" v="412"/>
        <pc:sldMkLst>
          <pc:docMk/>
          <pc:sldMk cId="3396135771" sldId="368"/>
        </pc:sldMkLst>
      </pc:sldChg>
      <pc:sldChg chg="modSp mod">
        <pc:chgData name="Nguyen, Mike (MU-Student)" userId="721ad6a0-91ab-4550-8696-1243c6e5dba3" providerId="ADAL" clId="{70DA20CA-D4AA-4493-A022-53530E1D8FFE}" dt="2022-03-26T03:36:01.821" v="1825" actId="1076"/>
        <pc:sldMkLst>
          <pc:docMk/>
          <pc:sldMk cId="2048471278" sldId="369"/>
        </pc:sldMkLst>
        <pc:graphicFrameChg chg="mod modGraphic">
          <ac:chgData name="Nguyen, Mike (MU-Student)" userId="721ad6a0-91ab-4550-8696-1243c6e5dba3" providerId="ADAL" clId="{70DA20CA-D4AA-4493-A022-53530E1D8FFE}" dt="2022-03-26T03:36:01.821" v="1825" actId="1076"/>
          <ac:graphicFrameMkLst>
            <pc:docMk/>
            <pc:sldMk cId="2048471278" sldId="369"/>
            <ac:graphicFrameMk id="8" creationId="{C00E2D6A-2B5A-44D0-9C28-D172D06F50E8}"/>
          </ac:graphicFrameMkLst>
        </pc:graphicFrameChg>
      </pc:sldChg>
      <pc:sldChg chg="addSp modSp del mod addCm delCm">
        <pc:chgData name="Nguyen, Mike (MU-Student)" userId="721ad6a0-91ab-4550-8696-1243c6e5dba3" providerId="ADAL" clId="{70DA20CA-D4AA-4493-A022-53530E1D8FFE}" dt="2022-03-27T19:52:57.516" v="3894" actId="2696"/>
        <pc:sldMkLst>
          <pc:docMk/>
          <pc:sldMk cId="4030183563" sldId="372"/>
        </pc:sldMkLst>
        <pc:spChg chg="add mod">
          <ac:chgData name="Nguyen, Mike (MU-Student)" userId="721ad6a0-91ab-4550-8696-1243c6e5dba3" providerId="ADAL" clId="{70DA20CA-D4AA-4493-A022-53530E1D8FFE}" dt="2022-03-26T19:52:42.463" v="3028" actId="313"/>
          <ac:spMkLst>
            <pc:docMk/>
            <pc:sldMk cId="4030183563" sldId="372"/>
            <ac:spMk id="3" creationId="{9CB1C2B6-A7FA-4F53-841C-388573876559}"/>
          </ac:spMkLst>
        </pc:spChg>
      </pc:sldChg>
      <pc:sldChg chg="modSp mod modAnim">
        <pc:chgData name="Nguyen, Mike (MU-Student)" userId="721ad6a0-91ab-4550-8696-1243c6e5dba3" providerId="ADAL" clId="{70DA20CA-D4AA-4493-A022-53530E1D8FFE}" dt="2022-03-30T19:44:51.164" v="5032"/>
        <pc:sldMkLst>
          <pc:docMk/>
          <pc:sldMk cId="4268630618" sldId="373"/>
        </pc:sldMkLst>
        <pc:graphicFrameChg chg="mod">
          <ac:chgData name="Nguyen, Mike (MU-Student)" userId="721ad6a0-91ab-4550-8696-1243c6e5dba3" providerId="ADAL" clId="{70DA20CA-D4AA-4493-A022-53530E1D8FFE}" dt="2022-03-30T19:44:51.164" v="5032"/>
          <ac:graphicFrameMkLst>
            <pc:docMk/>
            <pc:sldMk cId="4268630618" sldId="373"/>
            <ac:graphicFrameMk id="40" creationId="{A6949AFD-7F36-87CF-C2D4-0A7EC42FB021}"/>
          </ac:graphicFrameMkLst>
        </pc:graphicFrameChg>
      </pc:sldChg>
      <pc:sldChg chg="addSp delSp modSp mod setBg">
        <pc:chgData name="Nguyen, Mike (MU-Student)" userId="721ad6a0-91ab-4550-8696-1243c6e5dba3" providerId="ADAL" clId="{70DA20CA-D4AA-4493-A022-53530E1D8FFE}" dt="2022-03-26T03:07:47.096" v="1130" actId="122"/>
        <pc:sldMkLst>
          <pc:docMk/>
          <pc:sldMk cId="853530425" sldId="374"/>
        </pc:sldMkLst>
        <pc:spChg chg="mod">
          <ac:chgData name="Nguyen, Mike (MU-Student)" userId="721ad6a0-91ab-4550-8696-1243c6e5dba3" providerId="ADAL" clId="{70DA20CA-D4AA-4493-A022-53530E1D8FFE}" dt="2022-03-26T02:55:32.170" v="867" actId="26606"/>
          <ac:spMkLst>
            <pc:docMk/>
            <pc:sldMk cId="853530425" sldId="374"/>
            <ac:spMk id="2" creationId="{7D8F4C90-1A16-47CE-9868-1EBAC25F610D}"/>
          </ac:spMkLst>
        </pc:spChg>
        <pc:spChg chg="mod">
          <ac:chgData name="Nguyen, Mike (MU-Student)" userId="721ad6a0-91ab-4550-8696-1243c6e5dba3" providerId="ADAL" clId="{70DA20CA-D4AA-4493-A022-53530E1D8FFE}" dt="2022-03-26T02:55:32.170" v="867" actId="26606"/>
          <ac:spMkLst>
            <pc:docMk/>
            <pc:sldMk cId="853530425" sldId="374"/>
            <ac:spMk id="3" creationId="{1104D1D7-7FD7-4023-A149-227CF930A59F}"/>
          </ac:spMkLst>
        </pc:spChg>
        <pc:spChg chg="mod">
          <ac:chgData name="Nguyen, Mike (MU-Student)" userId="721ad6a0-91ab-4550-8696-1243c6e5dba3" providerId="ADAL" clId="{70DA20CA-D4AA-4493-A022-53530E1D8FFE}" dt="2022-03-26T02:55:32.170" v="867" actId="26606"/>
          <ac:spMkLst>
            <pc:docMk/>
            <pc:sldMk cId="853530425" sldId="374"/>
            <ac:spMk id="7" creationId="{F6FF98A6-690A-470C-8A39-ADD9882037B9}"/>
          </ac:spMkLst>
        </pc:spChg>
        <pc:spChg chg="add mod ord">
          <ac:chgData name="Nguyen, Mike (MU-Student)" userId="721ad6a0-91ab-4550-8696-1243c6e5dba3" providerId="ADAL" clId="{70DA20CA-D4AA-4493-A022-53530E1D8FFE}" dt="2022-03-26T03:07:38.158" v="1126" actId="113"/>
          <ac:spMkLst>
            <pc:docMk/>
            <pc:sldMk cId="853530425" sldId="374"/>
            <ac:spMk id="10" creationId="{C53FABD6-B994-4E49-8696-F4BE1186F437}"/>
          </ac:spMkLst>
        </pc:spChg>
        <pc:spChg chg="mod">
          <ac:chgData name="Nguyen, Mike (MU-Student)" userId="721ad6a0-91ab-4550-8696-1243c6e5dba3" providerId="ADAL" clId="{70DA20CA-D4AA-4493-A022-53530E1D8FFE}" dt="2022-03-26T03:03:53.918" v="984" actId="20577"/>
          <ac:spMkLst>
            <pc:docMk/>
            <pc:sldMk cId="853530425" sldId="374"/>
            <ac:spMk id="12" creationId="{267F17FA-5DC2-4AF0-B1FF-1DA4DD73B6CA}"/>
          </ac:spMkLst>
        </pc:spChg>
        <pc:spChg chg="add mod ord">
          <ac:chgData name="Nguyen, Mike (MU-Student)" userId="721ad6a0-91ab-4550-8696-1243c6e5dba3" providerId="ADAL" clId="{70DA20CA-D4AA-4493-A022-53530E1D8FFE}" dt="2022-03-26T03:07:47.096" v="1130" actId="122"/>
          <ac:spMkLst>
            <pc:docMk/>
            <pc:sldMk cId="853530425" sldId="374"/>
            <ac:spMk id="19" creationId="{6B9D711C-0FF5-4BBB-8F9C-8F64277FF987}"/>
          </ac:spMkLst>
        </pc:spChg>
        <pc:spChg chg="del mod">
          <ac:chgData name="Nguyen, Mike (MU-Student)" userId="721ad6a0-91ab-4550-8696-1243c6e5dba3" providerId="ADAL" clId="{70DA20CA-D4AA-4493-A022-53530E1D8FFE}" dt="2022-03-26T02:38:48.628" v="796" actId="478"/>
          <ac:spMkLst>
            <pc:docMk/>
            <pc:sldMk cId="853530425" sldId="374"/>
            <ac:spMk id="24" creationId="{07BC2C7B-C818-428A-87B1-BF7BB83E9366}"/>
          </ac:spMkLst>
        </pc:spChg>
        <pc:spChg chg="add del">
          <ac:chgData name="Nguyen, Mike (MU-Student)" userId="721ad6a0-91ab-4550-8696-1243c6e5dba3" providerId="ADAL" clId="{70DA20CA-D4AA-4493-A022-53530E1D8FFE}" dt="2022-03-26T02:40:14.857" v="859" actId="26606"/>
          <ac:spMkLst>
            <pc:docMk/>
            <pc:sldMk cId="853530425" sldId="374"/>
            <ac:spMk id="25" creationId="{73DE2CFE-42F2-48F0-8706-5264E012B10C}"/>
          </ac:spMkLst>
        </pc:spChg>
        <pc:spChg chg="add del">
          <ac:chgData name="Nguyen, Mike (MU-Student)" userId="721ad6a0-91ab-4550-8696-1243c6e5dba3" providerId="ADAL" clId="{70DA20CA-D4AA-4493-A022-53530E1D8FFE}" dt="2022-03-26T02:55:32.170" v="867" actId="26606"/>
          <ac:spMkLst>
            <pc:docMk/>
            <pc:sldMk cId="853530425" sldId="374"/>
            <ac:spMk id="27" creationId="{0D614406-135F-4875-9C87-53822CB19ABB}"/>
          </ac:spMkLst>
        </pc:spChg>
        <pc:spChg chg="add del">
          <ac:chgData name="Nguyen, Mike (MU-Student)" userId="721ad6a0-91ab-4550-8696-1243c6e5dba3" providerId="ADAL" clId="{70DA20CA-D4AA-4493-A022-53530E1D8FFE}" dt="2022-03-26T02:55:32.170" v="867" actId="26606"/>
          <ac:spMkLst>
            <pc:docMk/>
            <pc:sldMk cId="853530425" sldId="374"/>
            <ac:spMk id="28" creationId="{4281BC32-FF58-4898-A6B5-7B3D059BCEB0}"/>
          </ac:spMkLst>
        </pc:spChg>
        <pc:spChg chg="add del">
          <ac:chgData name="Nguyen, Mike (MU-Student)" userId="721ad6a0-91ab-4550-8696-1243c6e5dba3" providerId="ADAL" clId="{70DA20CA-D4AA-4493-A022-53530E1D8FFE}" dt="2022-03-26T02:55:32.170" v="867" actId="26606"/>
          <ac:spMkLst>
            <pc:docMk/>
            <pc:sldMk cId="853530425" sldId="374"/>
            <ac:spMk id="30" creationId="{A47020BD-3785-4628-8C5E-A4011B43EF88}"/>
          </ac:spMkLst>
        </pc:spChg>
        <pc:spChg chg="add mod">
          <ac:chgData name="Nguyen, Mike (MU-Student)" userId="721ad6a0-91ab-4550-8696-1243c6e5dba3" providerId="ADAL" clId="{70DA20CA-D4AA-4493-A022-53530E1D8FFE}" dt="2022-03-26T02:55:49.053" v="868"/>
          <ac:spMkLst>
            <pc:docMk/>
            <pc:sldMk cId="853530425" sldId="374"/>
            <ac:spMk id="32" creationId="{DA80E360-FE6B-416C-B299-7CAA26066F7B}"/>
          </ac:spMkLst>
        </pc:spChg>
        <pc:grpChg chg="del">
          <ac:chgData name="Nguyen, Mike (MU-Student)" userId="721ad6a0-91ab-4550-8696-1243c6e5dba3" providerId="ADAL" clId="{70DA20CA-D4AA-4493-A022-53530E1D8FFE}" dt="2022-03-26T02:36:37.417" v="775" actId="478"/>
          <ac:grpSpMkLst>
            <pc:docMk/>
            <pc:sldMk cId="853530425" sldId="374"/>
            <ac:grpSpMk id="11" creationId="{27E0649F-FBDB-495B-80D5-45CB964AE77B}"/>
          </ac:grpSpMkLst>
        </pc:grpChg>
        <pc:grpChg chg="add mod">
          <ac:chgData name="Nguyen, Mike (MU-Student)" userId="721ad6a0-91ab-4550-8696-1243c6e5dba3" providerId="ADAL" clId="{70DA20CA-D4AA-4493-A022-53530E1D8FFE}" dt="2022-03-26T02:39:58.367" v="852" actId="164"/>
          <ac:grpSpMkLst>
            <pc:docMk/>
            <pc:sldMk cId="853530425" sldId="374"/>
            <ac:grpSpMk id="13" creationId="{9043F0FE-6BB5-4654-928C-7D6D4EAF013C}"/>
          </ac:grpSpMkLst>
        </pc:grpChg>
        <pc:grpChg chg="add mod">
          <ac:chgData name="Nguyen, Mike (MU-Student)" userId="721ad6a0-91ab-4550-8696-1243c6e5dba3" providerId="ADAL" clId="{70DA20CA-D4AA-4493-A022-53530E1D8FFE}" dt="2022-03-26T02:39:58.013" v="851" actId="164"/>
          <ac:grpSpMkLst>
            <pc:docMk/>
            <pc:sldMk cId="853530425" sldId="374"/>
            <ac:grpSpMk id="14" creationId="{CC5183BF-6184-488B-A7CA-2B612DC1E5C9}"/>
          </ac:grpSpMkLst>
        </pc:grpChg>
        <pc:grpChg chg="add mod">
          <ac:chgData name="Nguyen, Mike (MU-Student)" userId="721ad6a0-91ab-4550-8696-1243c6e5dba3" providerId="ADAL" clId="{70DA20CA-D4AA-4493-A022-53530E1D8FFE}" dt="2022-03-26T02:55:31.318" v="866" actId="164"/>
          <ac:grpSpMkLst>
            <pc:docMk/>
            <pc:sldMk cId="853530425" sldId="374"/>
            <ac:grpSpMk id="15" creationId="{F586E8C8-3F2C-4B08-9EB5-04840B55E8A3}"/>
          </ac:grpSpMkLst>
        </pc:grpChg>
        <pc:grpChg chg="add mod">
          <ac:chgData name="Nguyen, Mike (MU-Student)" userId="721ad6a0-91ab-4550-8696-1243c6e5dba3" providerId="ADAL" clId="{70DA20CA-D4AA-4493-A022-53530E1D8FFE}" dt="2022-03-26T02:55:30.615" v="865" actId="164"/>
          <ac:grpSpMkLst>
            <pc:docMk/>
            <pc:sldMk cId="853530425" sldId="374"/>
            <ac:grpSpMk id="17" creationId="{0377F24F-6B72-47D7-8CE5-B93728FE5DE4}"/>
          </ac:grpSpMkLst>
        </pc:grpChg>
        <pc:picChg chg="mod ord">
          <ac:chgData name="Nguyen, Mike (MU-Student)" userId="721ad6a0-91ab-4550-8696-1243c6e5dba3" providerId="ADAL" clId="{70DA20CA-D4AA-4493-A022-53530E1D8FFE}" dt="2022-03-26T02:55:32.170" v="867" actId="26606"/>
          <ac:picMkLst>
            <pc:docMk/>
            <pc:sldMk cId="853530425" sldId="374"/>
            <ac:picMk id="16" creationId="{7562FC8C-E847-462C-B254-3F5933580C53}"/>
          </ac:picMkLst>
        </pc:picChg>
        <pc:picChg chg="mod ord">
          <ac:chgData name="Nguyen, Mike (MU-Student)" userId="721ad6a0-91ab-4550-8696-1243c6e5dba3" providerId="ADAL" clId="{70DA20CA-D4AA-4493-A022-53530E1D8FFE}" dt="2022-03-26T02:55:32.170" v="867" actId="26606"/>
          <ac:picMkLst>
            <pc:docMk/>
            <pc:sldMk cId="853530425" sldId="374"/>
            <ac:picMk id="20" creationId="{0248296C-7168-4B34-88E4-DC0F919EE2A6}"/>
          </ac:picMkLst>
        </pc:picChg>
        <pc:picChg chg="del mod ord">
          <ac:chgData name="Nguyen, Mike (MU-Student)" userId="721ad6a0-91ab-4550-8696-1243c6e5dba3" providerId="ADAL" clId="{70DA20CA-D4AA-4493-A022-53530E1D8FFE}" dt="2022-03-26T02:38:48.628" v="796" actId="478"/>
          <ac:picMkLst>
            <pc:docMk/>
            <pc:sldMk cId="853530425" sldId="374"/>
            <ac:picMk id="23" creationId="{DA3107F0-A8C2-47C3-A174-E1456EFBB707}"/>
          </ac:picMkLst>
        </pc:picChg>
        <pc:picChg chg="add mod">
          <ac:chgData name="Nguyen, Mike (MU-Student)" userId="721ad6a0-91ab-4550-8696-1243c6e5dba3" providerId="ADAL" clId="{70DA20CA-D4AA-4493-A022-53530E1D8FFE}" dt="2022-03-26T02:55:55.585" v="870" actId="1076"/>
          <ac:picMkLst>
            <pc:docMk/>
            <pc:sldMk cId="853530425" sldId="374"/>
            <ac:picMk id="31" creationId="{EF5B50E6-F9D6-4DB2-8AB5-F4F645BA08FF}"/>
          </ac:picMkLst>
        </pc:picChg>
        <pc:cxnChg chg="mod">
          <ac:chgData name="Nguyen, Mike (MU-Student)" userId="721ad6a0-91ab-4550-8696-1243c6e5dba3" providerId="ADAL" clId="{70DA20CA-D4AA-4493-A022-53530E1D8FFE}" dt="2022-03-26T02:36:37.417" v="775" actId="478"/>
          <ac:cxnSpMkLst>
            <pc:docMk/>
            <pc:sldMk cId="853530425" sldId="374"/>
            <ac:cxnSpMk id="4" creationId="{E960DBF6-7C27-4D93-B033-C0BE37EFBE3A}"/>
          </ac:cxnSpMkLst>
        </pc:cxnChg>
        <pc:cxnChg chg="mod">
          <ac:chgData name="Nguyen, Mike (MU-Student)" userId="721ad6a0-91ab-4550-8696-1243c6e5dba3" providerId="ADAL" clId="{70DA20CA-D4AA-4493-A022-53530E1D8FFE}" dt="2022-03-26T02:36:37.417" v="775" actId="478"/>
          <ac:cxnSpMkLst>
            <pc:docMk/>
            <pc:sldMk cId="853530425" sldId="374"/>
            <ac:cxnSpMk id="8" creationId="{62C78C9B-2A89-0349-9536-F805469DD5AD}"/>
          </ac:cxnSpMkLst>
        </pc:cxnChg>
        <pc:cxnChg chg="add del">
          <ac:chgData name="Nguyen, Mike (MU-Student)" userId="721ad6a0-91ab-4550-8696-1243c6e5dba3" providerId="ADAL" clId="{70DA20CA-D4AA-4493-A022-53530E1D8FFE}" dt="2022-03-26T02:38:34.358" v="795" actId="26606"/>
          <ac:cxnSpMkLst>
            <pc:docMk/>
            <pc:sldMk cId="853530425" sldId="374"/>
            <ac:cxnSpMk id="29" creationId="{8F880EF2-DF79-4D9D-8F11-E91D48C79741}"/>
          </ac:cxnSpMkLst>
        </pc:cxnChg>
      </pc:sldChg>
      <pc:sldChg chg="addSp delSp modSp mod">
        <pc:chgData name="Nguyen, Mike (MU-Student)" userId="721ad6a0-91ab-4550-8696-1243c6e5dba3" providerId="ADAL" clId="{70DA20CA-D4AA-4493-A022-53530E1D8FFE}" dt="2022-03-31T23:06:47.659" v="5375" actId="20577"/>
        <pc:sldMkLst>
          <pc:docMk/>
          <pc:sldMk cId="2955227799" sldId="381"/>
        </pc:sldMkLst>
        <pc:spChg chg="add mod">
          <ac:chgData name="Nguyen, Mike (MU-Student)" userId="721ad6a0-91ab-4550-8696-1243c6e5dba3" providerId="ADAL" clId="{70DA20CA-D4AA-4493-A022-53530E1D8FFE}" dt="2022-03-31T23:05:53.609" v="5339" actId="20577"/>
          <ac:spMkLst>
            <pc:docMk/>
            <pc:sldMk cId="2955227799" sldId="381"/>
            <ac:spMk id="10" creationId="{0D94C4E8-5E8E-4D51-970A-523F6DA86F90}"/>
          </ac:spMkLst>
        </pc:spChg>
        <pc:spChg chg="mod">
          <ac:chgData name="Nguyen, Mike (MU-Student)" userId="721ad6a0-91ab-4550-8696-1243c6e5dba3" providerId="ADAL" clId="{70DA20CA-D4AA-4493-A022-53530E1D8FFE}" dt="2022-03-26T03:04:00.598" v="1009" actId="5793"/>
          <ac:spMkLst>
            <pc:docMk/>
            <pc:sldMk cId="2955227799" sldId="381"/>
            <ac:spMk id="12" creationId="{267F17FA-5DC2-4AF0-B1FF-1DA4DD73B6CA}"/>
          </ac:spMkLst>
        </pc:spChg>
        <pc:spChg chg="add mod">
          <ac:chgData name="Nguyen, Mike (MU-Student)" userId="721ad6a0-91ab-4550-8696-1243c6e5dba3" providerId="ADAL" clId="{70DA20CA-D4AA-4493-A022-53530E1D8FFE}" dt="2022-03-31T23:06:47.659" v="5375" actId="20577"/>
          <ac:spMkLst>
            <pc:docMk/>
            <pc:sldMk cId="2955227799" sldId="381"/>
            <ac:spMk id="19" creationId="{680A5221-F435-4A5D-A4F6-3A25424A623A}"/>
          </ac:spMkLst>
        </pc:spChg>
        <pc:grpChg chg="del">
          <ac:chgData name="Nguyen, Mike (MU-Student)" userId="721ad6a0-91ab-4550-8696-1243c6e5dba3" providerId="ADAL" clId="{70DA20CA-D4AA-4493-A022-53530E1D8FFE}" dt="2022-03-26T02:36:44.161" v="777" actId="478"/>
          <ac:grpSpMkLst>
            <pc:docMk/>
            <pc:sldMk cId="2955227799" sldId="381"/>
            <ac:grpSpMk id="11" creationId="{27E0649F-FBDB-495B-80D5-45CB964AE77B}"/>
          </ac:grpSpMkLst>
        </pc:grpChg>
        <pc:picChg chg="mod">
          <ac:chgData name="Nguyen, Mike (MU-Student)" userId="721ad6a0-91ab-4550-8696-1243c6e5dba3" providerId="ADAL" clId="{70DA20CA-D4AA-4493-A022-53530E1D8FFE}" dt="2022-03-26T02:36:46.961" v="778" actId="1076"/>
          <ac:picMkLst>
            <pc:docMk/>
            <pc:sldMk cId="2955227799" sldId="381"/>
            <ac:picMk id="18" creationId="{8BDD0879-1D1F-47C8-954F-B6BD2426F493}"/>
          </ac:picMkLst>
        </pc:picChg>
        <pc:picChg chg="mod">
          <ac:chgData name="Nguyen, Mike (MU-Student)" userId="721ad6a0-91ab-4550-8696-1243c6e5dba3" providerId="ADAL" clId="{70DA20CA-D4AA-4493-A022-53530E1D8FFE}" dt="2022-03-26T02:36:46.961" v="778" actId="1076"/>
          <ac:picMkLst>
            <pc:docMk/>
            <pc:sldMk cId="2955227799" sldId="381"/>
            <ac:picMk id="22" creationId="{271D758C-7D1A-46D2-B868-F2A4236BAB91}"/>
          </ac:picMkLst>
        </pc:picChg>
        <pc:picChg chg="mod">
          <ac:chgData name="Nguyen, Mike (MU-Student)" userId="721ad6a0-91ab-4550-8696-1243c6e5dba3" providerId="ADAL" clId="{70DA20CA-D4AA-4493-A022-53530E1D8FFE}" dt="2022-03-26T02:36:46.961" v="778" actId="1076"/>
          <ac:picMkLst>
            <pc:docMk/>
            <pc:sldMk cId="2955227799" sldId="381"/>
            <ac:picMk id="23" creationId="{DA3107F0-A8C2-47C3-A174-E1456EFBB707}"/>
          </ac:picMkLst>
        </pc:picChg>
        <pc:cxnChg chg="mod">
          <ac:chgData name="Nguyen, Mike (MU-Student)" userId="721ad6a0-91ab-4550-8696-1243c6e5dba3" providerId="ADAL" clId="{70DA20CA-D4AA-4493-A022-53530E1D8FFE}" dt="2022-03-26T02:36:44.161" v="777" actId="478"/>
          <ac:cxnSpMkLst>
            <pc:docMk/>
            <pc:sldMk cId="2955227799" sldId="381"/>
            <ac:cxnSpMk id="4" creationId="{E960DBF6-7C27-4D93-B033-C0BE37EFBE3A}"/>
          </ac:cxnSpMkLst>
        </pc:cxnChg>
        <pc:cxnChg chg="mod">
          <ac:chgData name="Nguyen, Mike (MU-Student)" userId="721ad6a0-91ab-4550-8696-1243c6e5dba3" providerId="ADAL" clId="{70DA20CA-D4AA-4493-A022-53530E1D8FFE}" dt="2022-03-26T02:36:44.161" v="777" actId="478"/>
          <ac:cxnSpMkLst>
            <pc:docMk/>
            <pc:sldMk cId="2955227799" sldId="381"/>
            <ac:cxnSpMk id="8" creationId="{62C78C9B-2A89-0349-9536-F805469DD5AD}"/>
          </ac:cxnSpMkLst>
        </pc:cxnChg>
      </pc:sldChg>
      <pc:sldChg chg="addSp delSp modSp mod">
        <pc:chgData name="Nguyen, Mike (MU-Student)" userId="721ad6a0-91ab-4550-8696-1243c6e5dba3" providerId="ADAL" clId="{70DA20CA-D4AA-4493-A022-53530E1D8FFE}" dt="2022-03-26T03:08:07.144" v="1134" actId="113"/>
        <pc:sldMkLst>
          <pc:docMk/>
          <pc:sldMk cId="2446552084" sldId="382"/>
        </pc:sldMkLst>
        <pc:spChg chg="mod">
          <ac:chgData name="Nguyen, Mike (MU-Student)" userId="721ad6a0-91ab-4550-8696-1243c6e5dba3" providerId="ADAL" clId="{70DA20CA-D4AA-4493-A022-53530E1D8FFE}" dt="2022-03-26T03:04:27.392" v="1063" actId="20577"/>
          <ac:spMkLst>
            <pc:docMk/>
            <pc:sldMk cId="2446552084" sldId="382"/>
            <ac:spMk id="12" creationId="{267F17FA-5DC2-4AF0-B1FF-1DA4DD73B6CA}"/>
          </ac:spMkLst>
        </pc:spChg>
        <pc:spChg chg="del">
          <ac:chgData name="Nguyen, Mike (MU-Student)" userId="721ad6a0-91ab-4550-8696-1243c6e5dba3" providerId="ADAL" clId="{70DA20CA-D4AA-4493-A022-53530E1D8FFE}" dt="2022-03-26T03:05:27.788" v="1068" actId="478"/>
          <ac:spMkLst>
            <pc:docMk/>
            <pc:sldMk cId="2446552084" sldId="382"/>
            <ac:spMk id="14" creationId="{8B12037F-80FB-40C5-8148-5777AA08E804}"/>
          </ac:spMkLst>
        </pc:spChg>
        <pc:spChg chg="add mod">
          <ac:chgData name="Nguyen, Mike (MU-Student)" userId="721ad6a0-91ab-4550-8696-1243c6e5dba3" providerId="ADAL" clId="{70DA20CA-D4AA-4493-A022-53530E1D8FFE}" dt="2022-03-26T03:08:02.127" v="1132" actId="113"/>
          <ac:spMkLst>
            <pc:docMk/>
            <pc:sldMk cId="2446552084" sldId="382"/>
            <ac:spMk id="18" creationId="{C6C4297A-7676-4865-B8F2-1500CB961178}"/>
          </ac:spMkLst>
        </pc:spChg>
        <pc:spChg chg="add mod">
          <ac:chgData name="Nguyen, Mike (MU-Student)" userId="721ad6a0-91ab-4550-8696-1243c6e5dba3" providerId="ADAL" clId="{70DA20CA-D4AA-4493-A022-53530E1D8FFE}" dt="2022-03-26T03:08:07.144" v="1134" actId="113"/>
          <ac:spMkLst>
            <pc:docMk/>
            <pc:sldMk cId="2446552084" sldId="382"/>
            <ac:spMk id="22" creationId="{8C0F0325-5F52-4F92-B4E7-81D110F0764A}"/>
          </ac:spMkLst>
        </pc:spChg>
        <pc:grpChg chg="del">
          <ac:chgData name="Nguyen, Mike (MU-Student)" userId="721ad6a0-91ab-4550-8696-1243c6e5dba3" providerId="ADAL" clId="{70DA20CA-D4AA-4493-A022-53530E1D8FFE}" dt="2022-03-26T02:36:51.979" v="779" actId="478"/>
          <ac:grpSpMkLst>
            <pc:docMk/>
            <pc:sldMk cId="2446552084" sldId="382"/>
            <ac:grpSpMk id="11" creationId="{27E0649F-FBDB-495B-80D5-45CB964AE77B}"/>
          </ac:grpSpMkLst>
        </pc:grpChg>
        <pc:picChg chg="del mod">
          <ac:chgData name="Nguyen, Mike (MU-Student)" userId="721ad6a0-91ab-4550-8696-1243c6e5dba3" providerId="ADAL" clId="{70DA20CA-D4AA-4493-A022-53530E1D8FFE}" dt="2022-03-26T03:05:27.788" v="1068" actId="478"/>
          <ac:picMkLst>
            <pc:docMk/>
            <pc:sldMk cId="2446552084" sldId="382"/>
            <ac:picMk id="13" creationId="{36D3012F-5CAC-4921-9F4A-2F8740F65B20}"/>
          </ac:picMkLst>
        </pc:picChg>
        <pc:picChg chg="add mod modCrop">
          <ac:chgData name="Nguyen, Mike (MU-Student)" userId="721ad6a0-91ab-4550-8696-1243c6e5dba3" providerId="ADAL" clId="{70DA20CA-D4AA-4493-A022-53530E1D8FFE}" dt="2022-03-26T03:06:02.111" v="1080" actId="1076"/>
          <ac:picMkLst>
            <pc:docMk/>
            <pc:sldMk cId="2446552084" sldId="382"/>
            <ac:picMk id="15" creationId="{0875667E-9DE2-423D-8D28-C4C616FEEE82}"/>
          </ac:picMkLst>
        </pc:picChg>
        <pc:picChg chg="mod">
          <ac:chgData name="Nguyen, Mike (MU-Student)" userId="721ad6a0-91ab-4550-8696-1243c6e5dba3" providerId="ADAL" clId="{70DA20CA-D4AA-4493-A022-53530E1D8FFE}" dt="2022-03-26T03:06:03.751" v="1081" actId="1076"/>
          <ac:picMkLst>
            <pc:docMk/>
            <pc:sldMk cId="2446552084" sldId="382"/>
            <ac:picMk id="16" creationId="{EA74B682-8839-4220-BFB6-55A28ADAE504}"/>
          </ac:picMkLst>
        </pc:picChg>
        <pc:picChg chg="mod">
          <ac:chgData name="Nguyen, Mike (MU-Student)" userId="721ad6a0-91ab-4550-8696-1243c6e5dba3" providerId="ADAL" clId="{70DA20CA-D4AA-4493-A022-53530E1D8FFE}" dt="2022-03-26T02:37:13.560" v="780" actId="1076"/>
          <ac:picMkLst>
            <pc:docMk/>
            <pc:sldMk cId="2446552084" sldId="382"/>
            <ac:picMk id="23" creationId="{DA3107F0-A8C2-47C3-A174-E1456EFBB707}"/>
          </ac:picMkLst>
        </pc:picChg>
        <pc:cxnChg chg="mod">
          <ac:chgData name="Nguyen, Mike (MU-Student)" userId="721ad6a0-91ab-4550-8696-1243c6e5dba3" providerId="ADAL" clId="{70DA20CA-D4AA-4493-A022-53530E1D8FFE}" dt="2022-03-26T02:36:51.979" v="779" actId="478"/>
          <ac:cxnSpMkLst>
            <pc:docMk/>
            <pc:sldMk cId="2446552084" sldId="382"/>
            <ac:cxnSpMk id="4" creationId="{E960DBF6-7C27-4D93-B033-C0BE37EFBE3A}"/>
          </ac:cxnSpMkLst>
        </pc:cxnChg>
        <pc:cxnChg chg="mod">
          <ac:chgData name="Nguyen, Mike (MU-Student)" userId="721ad6a0-91ab-4550-8696-1243c6e5dba3" providerId="ADAL" clId="{70DA20CA-D4AA-4493-A022-53530E1D8FFE}" dt="2022-03-26T02:36:51.979" v="779" actId="478"/>
          <ac:cxnSpMkLst>
            <pc:docMk/>
            <pc:sldMk cId="2446552084" sldId="382"/>
            <ac:cxnSpMk id="8" creationId="{62C78C9B-2A89-0349-9536-F805469DD5AD}"/>
          </ac:cxnSpMkLst>
        </pc:cxnChg>
      </pc:sldChg>
      <pc:sldChg chg="delSp modSp mod modShow">
        <pc:chgData name="Nguyen, Mike (MU-Student)" userId="721ad6a0-91ab-4550-8696-1243c6e5dba3" providerId="ADAL" clId="{70DA20CA-D4AA-4493-A022-53530E1D8FFE}" dt="2022-03-26T02:38:03.087" v="792" actId="729"/>
        <pc:sldMkLst>
          <pc:docMk/>
          <pc:sldMk cId="1851080712" sldId="383"/>
        </pc:sldMkLst>
        <pc:grpChg chg="del">
          <ac:chgData name="Nguyen, Mike (MU-Student)" userId="721ad6a0-91ab-4550-8696-1243c6e5dba3" providerId="ADAL" clId="{70DA20CA-D4AA-4493-A022-53530E1D8FFE}" dt="2022-03-26T02:37:20.905" v="781" actId="478"/>
          <ac:grpSpMkLst>
            <pc:docMk/>
            <pc:sldMk cId="1851080712" sldId="383"/>
            <ac:grpSpMk id="11" creationId="{27E0649F-FBDB-495B-80D5-45CB964AE77B}"/>
          </ac:grpSpMkLst>
        </pc:grpChg>
        <pc:picChg chg="mod">
          <ac:chgData name="Nguyen, Mike (MU-Student)" userId="721ad6a0-91ab-4550-8696-1243c6e5dba3" providerId="ADAL" clId="{70DA20CA-D4AA-4493-A022-53530E1D8FFE}" dt="2022-03-26T02:37:23.528" v="782" actId="1076"/>
          <ac:picMkLst>
            <pc:docMk/>
            <pc:sldMk cId="1851080712" sldId="383"/>
            <ac:picMk id="15" creationId="{18A84530-BCCB-47DC-B070-B44F2B7D49BE}"/>
          </ac:picMkLst>
        </pc:picChg>
        <pc:picChg chg="mod">
          <ac:chgData name="Nguyen, Mike (MU-Student)" userId="721ad6a0-91ab-4550-8696-1243c6e5dba3" providerId="ADAL" clId="{70DA20CA-D4AA-4493-A022-53530E1D8FFE}" dt="2022-03-26T02:37:23.528" v="782" actId="1076"/>
          <ac:picMkLst>
            <pc:docMk/>
            <pc:sldMk cId="1851080712" sldId="383"/>
            <ac:picMk id="19" creationId="{0FEFF453-1826-4D2C-BD30-49407A65AA0C}"/>
          </ac:picMkLst>
        </pc:picChg>
        <pc:picChg chg="mod">
          <ac:chgData name="Nguyen, Mike (MU-Student)" userId="721ad6a0-91ab-4550-8696-1243c6e5dba3" providerId="ADAL" clId="{70DA20CA-D4AA-4493-A022-53530E1D8FFE}" dt="2022-03-26T02:37:23.528" v="782" actId="1076"/>
          <ac:picMkLst>
            <pc:docMk/>
            <pc:sldMk cId="1851080712" sldId="383"/>
            <ac:picMk id="23" creationId="{DA3107F0-A8C2-47C3-A174-E1456EFBB707}"/>
          </ac:picMkLst>
        </pc:picChg>
        <pc:cxnChg chg="mod">
          <ac:chgData name="Nguyen, Mike (MU-Student)" userId="721ad6a0-91ab-4550-8696-1243c6e5dba3" providerId="ADAL" clId="{70DA20CA-D4AA-4493-A022-53530E1D8FFE}" dt="2022-03-26T02:37:20.905" v="781" actId="478"/>
          <ac:cxnSpMkLst>
            <pc:docMk/>
            <pc:sldMk cId="1851080712" sldId="383"/>
            <ac:cxnSpMk id="4" creationId="{E960DBF6-7C27-4D93-B033-C0BE37EFBE3A}"/>
          </ac:cxnSpMkLst>
        </pc:cxnChg>
        <pc:cxnChg chg="mod">
          <ac:chgData name="Nguyen, Mike (MU-Student)" userId="721ad6a0-91ab-4550-8696-1243c6e5dba3" providerId="ADAL" clId="{70DA20CA-D4AA-4493-A022-53530E1D8FFE}" dt="2022-03-26T02:37:20.905" v="781" actId="478"/>
          <ac:cxnSpMkLst>
            <pc:docMk/>
            <pc:sldMk cId="1851080712" sldId="383"/>
            <ac:cxnSpMk id="8" creationId="{62C78C9B-2A89-0349-9536-F805469DD5AD}"/>
          </ac:cxnSpMkLst>
        </pc:cxnChg>
      </pc:sldChg>
      <pc:sldChg chg="delSp modSp mod modShow">
        <pc:chgData name="Nguyen, Mike (MU-Student)" userId="721ad6a0-91ab-4550-8696-1243c6e5dba3" providerId="ADAL" clId="{70DA20CA-D4AA-4493-A022-53530E1D8FFE}" dt="2022-03-26T02:38:03.087" v="792" actId="729"/>
        <pc:sldMkLst>
          <pc:docMk/>
          <pc:sldMk cId="816912821" sldId="384"/>
        </pc:sldMkLst>
        <pc:spChg chg="mod">
          <ac:chgData name="Nguyen, Mike (MU-Student)" userId="721ad6a0-91ab-4550-8696-1243c6e5dba3" providerId="ADAL" clId="{70DA20CA-D4AA-4493-A022-53530E1D8FFE}" dt="2022-03-26T02:37:33.888" v="787" actId="1076"/>
          <ac:spMkLst>
            <pc:docMk/>
            <pc:sldMk cId="816912821" sldId="384"/>
            <ac:spMk id="16" creationId="{8C78A8B5-3688-417F-9ABA-914E5B1B0D53}"/>
          </ac:spMkLst>
        </pc:spChg>
        <pc:spChg chg="mod">
          <ac:chgData name="Nguyen, Mike (MU-Student)" userId="721ad6a0-91ab-4550-8696-1243c6e5dba3" providerId="ADAL" clId="{70DA20CA-D4AA-4493-A022-53530E1D8FFE}" dt="2022-03-26T02:37:26.749" v="783" actId="20577"/>
          <ac:spMkLst>
            <pc:docMk/>
            <pc:sldMk cId="816912821" sldId="384"/>
            <ac:spMk id="21" creationId="{C44C5BCF-9FE9-4D43-A338-191A0C3A2BE5}"/>
          </ac:spMkLst>
        </pc:spChg>
        <pc:grpChg chg="del">
          <ac:chgData name="Nguyen, Mike (MU-Student)" userId="721ad6a0-91ab-4550-8696-1243c6e5dba3" providerId="ADAL" clId="{70DA20CA-D4AA-4493-A022-53530E1D8FFE}" dt="2022-03-26T02:37:28.720" v="784" actId="478"/>
          <ac:grpSpMkLst>
            <pc:docMk/>
            <pc:sldMk cId="816912821" sldId="384"/>
            <ac:grpSpMk id="11" creationId="{27E0649F-FBDB-495B-80D5-45CB964AE77B}"/>
          </ac:grpSpMkLst>
        </pc:grpChg>
        <pc:picChg chg="mod">
          <ac:chgData name="Nguyen, Mike (MU-Student)" userId="721ad6a0-91ab-4550-8696-1243c6e5dba3" providerId="ADAL" clId="{70DA20CA-D4AA-4493-A022-53530E1D8FFE}" dt="2022-03-26T02:37:33.888" v="787" actId="1076"/>
          <ac:picMkLst>
            <pc:docMk/>
            <pc:sldMk cId="816912821" sldId="384"/>
            <ac:picMk id="13" creationId="{BBF1505E-98A8-4B2D-8A89-D732EF588EE9}"/>
          </ac:picMkLst>
        </pc:picChg>
        <pc:picChg chg="mod">
          <ac:chgData name="Nguyen, Mike (MU-Student)" userId="721ad6a0-91ab-4550-8696-1243c6e5dba3" providerId="ADAL" clId="{70DA20CA-D4AA-4493-A022-53530E1D8FFE}" dt="2022-03-26T02:37:33.888" v="787" actId="1076"/>
          <ac:picMkLst>
            <pc:docMk/>
            <pc:sldMk cId="816912821" sldId="384"/>
            <ac:picMk id="17" creationId="{5417A7A0-1977-4731-8CA4-5AA47F31F673}"/>
          </ac:picMkLst>
        </pc:picChg>
        <pc:picChg chg="mod">
          <ac:chgData name="Nguyen, Mike (MU-Student)" userId="721ad6a0-91ab-4550-8696-1243c6e5dba3" providerId="ADAL" clId="{70DA20CA-D4AA-4493-A022-53530E1D8FFE}" dt="2022-03-26T02:37:33.888" v="787" actId="1076"/>
          <ac:picMkLst>
            <pc:docMk/>
            <pc:sldMk cId="816912821" sldId="384"/>
            <ac:picMk id="23" creationId="{DA3107F0-A8C2-47C3-A174-E1456EFBB707}"/>
          </ac:picMkLst>
        </pc:picChg>
        <pc:cxnChg chg="mod">
          <ac:chgData name="Nguyen, Mike (MU-Student)" userId="721ad6a0-91ab-4550-8696-1243c6e5dba3" providerId="ADAL" clId="{70DA20CA-D4AA-4493-A022-53530E1D8FFE}" dt="2022-03-26T02:37:28.720" v="784" actId="478"/>
          <ac:cxnSpMkLst>
            <pc:docMk/>
            <pc:sldMk cId="816912821" sldId="384"/>
            <ac:cxnSpMk id="4" creationId="{E960DBF6-7C27-4D93-B033-C0BE37EFBE3A}"/>
          </ac:cxnSpMkLst>
        </pc:cxnChg>
        <pc:cxnChg chg="mod">
          <ac:chgData name="Nguyen, Mike (MU-Student)" userId="721ad6a0-91ab-4550-8696-1243c6e5dba3" providerId="ADAL" clId="{70DA20CA-D4AA-4493-A022-53530E1D8FFE}" dt="2022-03-26T02:37:28.720" v="784" actId="478"/>
          <ac:cxnSpMkLst>
            <pc:docMk/>
            <pc:sldMk cId="816912821" sldId="384"/>
            <ac:cxnSpMk id="8" creationId="{62C78C9B-2A89-0349-9536-F805469DD5AD}"/>
          </ac:cxnSpMkLst>
        </pc:cxnChg>
      </pc:sldChg>
      <pc:sldChg chg="delSp modSp mod modShow">
        <pc:chgData name="Nguyen, Mike (MU-Student)" userId="721ad6a0-91ab-4550-8696-1243c6e5dba3" providerId="ADAL" clId="{70DA20CA-D4AA-4493-A022-53530E1D8FFE}" dt="2022-03-26T02:38:03.087" v="792" actId="729"/>
        <pc:sldMkLst>
          <pc:docMk/>
          <pc:sldMk cId="170298441" sldId="385"/>
        </pc:sldMkLst>
        <pc:spChg chg="del mod">
          <ac:chgData name="Nguyen, Mike (MU-Student)" userId="721ad6a0-91ab-4550-8696-1243c6e5dba3" providerId="ADAL" clId="{70DA20CA-D4AA-4493-A022-53530E1D8FFE}" dt="2022-03-26T02:37:37.006" v="789" actId="478"/>
          <ac:spMkLst>
            <pc:docMk/>
            <pc:sldMk cId="170298441" sldId="385"/>
            <ac:spMk id="21" creationId="{C44C5BCF-9FE9-4D43-A338-191A0C3A2BE5}"/>
          </ac:spMkLst>
        </pc:spChg>
        <pc:grpChg chg="del">
          <ac:chgData name="Nguyen, Mike (MU-Student)" userId="721ad6a0-91ab-4550-8696-1243c6e5dba3" providerId="ADAL" clId="{70DA20CA-D4AA-4493-A022-53530E1D8FFE}" dt="2022-03-26T02:37:37.935" v="790" actId="478"/>
          <ac:grpSpMkLst>
            <pc:docMk/>
            <pc:sldMk cId="170298441" sldId="385"/>
            <ac:grpSpMk id="11" creationId="{27E0649F-FBDB-495B-80D5-45CB964AE77B}"/>
          </ac:grpSpMkLst>
        </pc:grpChg>
        <pc:picChg chg="mod">
          <ac:chgData name="Nguyen, Mike (MU-Student)" userId="721ad6a0-91ab-4550-8696-1243c6e5dba3" providerId="ADAL" clId="{70DA20CA-D4AA-4493-A022-53530E1D8FFE}" dt="2022-03-26T02:37:40.386" v="791" actId="1076"/>
          <ac:picMkLst>
            <pc:docMk/>
            <pc:sldMk cId="170298441" sldId="385"/>
            <ac:picMk id="13" creationId="{553F8729-EDD4-476D-9656-F2B8D9DC8D23}"/>
          </ac:picMkLst>
        </pc:picChg>
        <pc:picChg chg="mod">
          <ac:chgData name="Nguyen, Mike (MU-Student)" userId="721ad6a0-91ab-4550-8696-1243c6e5dba3" providerId="ADAL" clId="{70DA20CA-D4AA-4493-A022-53530E1D8FFE}" dt="2022-03-26T02:37:40.386" v="791" actId="1076"/>
          <ac:picMkLst>
            <pc:docMk/>
            <pc:sldMk cId="170298441" sldId="385"/>
            <ac:picMk id="15" creationId="{E7BDF31E-1719-44F4-B711-243B73714432}"/>
          </ac:picMkLst>
        </pc:picChg>
        <pc:picChg chg="mod">
          <ac:chgData name="Nguyen, Mike (MU-Student)" userId="721ad6a0-91ab-4550-8696-1243c6e5dba3" providerId="ADAL" clId="{70DA20CA-D4AA-4493-A022-53530E1D8FFE}" dt="2022-03-26T02:37:40.386" v="791" actId="1076"/>
          <ac:picMkLst>
            <pc:docMk/>
            <pc:sldMk cId="170298441" sldId="385"/>
            <ac:picMk id="19" creationId="{04B44AB5-B143-4414-B417-73FC9799D49C}"/>
          </ac:picMkLst>
        </pc:picChg>
        <pc:cxnChg chg="mod">
          <ac:chgData name="Nguyen, Mike (MU-Student)" userId="721ad6a0-91ab-4550-8696-1243c6e5dba3" providerId="ADAL" clId="{70DA20CA-D4AA-4493-A022-53530E1D8FFE}" dt="2022-03-26T02:37:37.006" v="789" actId="478"/>
          <ac:cxnSpMkLst>
            <pc:docMk/>
            <pc:sldMk cId="170298441" sldId="385"/>
            <ac:cxnSpMk id="4" creationId="{E960DBF6-7C27-4D93-B033-C0BE37EFBE3A}"/>
          </ac:cxnSpMkLst>
        </pc:cxnChg>
        <pc:cxnChg chg="mod">
          <ac:chgData name="Nguyen, Mike (MU-Student)" userId="721ad6a0-91ab-4550-8696-1243c6e5dba3" providerId="ADAL" clId="{70DA20CA-D4AA-4493-A022-53530E1D8FFE}" dt="2022-03-26T02:37:37.935" v="790" actId="478"/>
          <ac:cxnSpMkLst>
            <pc:docMk/>
            <pc:sldMk cId="170298441" sldId="385"/>
            <ac:cxnSpMk id="8" creationId="{62C78C9B-2A89-0349-9536-F805469DD5AD}"/>
          </ac:cxnSpMkLst>
        </pc:cxnChg>
      </pc:sldChg>
      <pc:sldChg chg="modSp del addCm modNotesTx">
        <pc:chgData name="Nguyen, Mike (MU-Student)" userId="721ad6a0-91ab-4550-8696-1243c6e5dba3" providerId="ADAL" clId="{70DA20CA-D4AA-4493-A022-53530E1D8FFE}" dt="2022-03-26T19:47:50.750" v="2586" actId="47"/>
        <pc:sldMkLst>
          <pc:docMk/>
          <pc:sldMk cId="2232785911" sldId="386"/>
        </pc:sldMkLst>
        <pc:spChg chg="mod">
          <ac:chgData name="Nguyen, Mike (MU-Student)" userId="721ad6a0-91ab-4550-8696-1243c6e5dba3" providerId="ADAL" clId="{70DA20CA-D4AA-4493-A022-53530E1D8FFE}" dt="2022-03-26T03:15:13.612" v="1549" actId="255"/>
          <ac:spMkLst>
            <pc:docMk/>
            <pc:sldMk cId="2232785911" sldId="386"/>
            <ac:spMk id="24" creationId="{A5FA65A9-AAB1-4CCB-9CDC-84B9C18B2581}"/>
          </ac:spMkLst>
        </pc:spChg>
      </pc:sldChg>
      <pc:sldChg chg="addSp delSp modSp add del mod modNotesTx">
        <pc:chgData name="Nguyen, Mike (MU-Student)" userId="721ad6a0-91ab-4550-8696-1243c6e5dba3" providerId="ADAL" clId="{70DA20CA-D4AA-4493-A022-53530E1D8FFE}" dt="2022-03-26T01:30:55.612" v="765" actId="47"/>
        <pc:sldMkLst>
          <pc:docMk/>
          <pc:sldMk cId="1670433909" sldId="387"/>
        </pc:sldMkLst>
        <pc:spChg chg="del mod">
          <ac:chgData name="Nguyen, Mike (MU-Student)" userId="721ad6a0-91ab-4550-8696-1243c6e5dba3" providerId="ADAL" clId="{70DA20CA-D4AA-4493-A022-53530E1D8FFE}" dt="2022-03-26T00:44:45.662" v="397" actId="478"/>
          <ac:spMkLst>
            <pc:docMk/>
            <pc:sldMk cId="1670433909" sldId="387"/>
            <ac:spMk id="11" creationId="{C91B748C-C4F1-45F4-BBA4-22427761139E}"/>
          </ac:spMkLst>
        </pc:spChg>
        <pc:spChg chg="del">
          <ac:chgData name="Nguyen, Mike (MU-Student)" userId="721ad6a0-91ab-4550-8696-1243c6e5dba3" providerId="ADAL" clId="{70DA20CA-D4AA-4493-A022-53530E1D8FFE}" dt="2022-03-26T00:44:44.940" v="396" actId="478"/>
          <ac:spMkLst>
            <pc:docMk/>
            <pc:sldMk cId="1670433909" sldId="387"/>
            <ac:spMk id="12" creationId="{20CFB4F8-576D-42A3-B08D-B94A0FCEF20B}"/>
          </ac:spMkLst>
        </pc:spChg>
        <pc:spChg chg="del">
          <ac:chgData name="Nguyen, Mike (MU-Student)" userId="721ad6a0-91ab-4550-8696-1243c6e5dba3" providerId="ADAL" clId="{70DA20CA-D4AA-4493-A022-53530E1D8FFE}" dt="2022-03-26T00:44:43.853" v="394" actId="478"/>
          <ac:spMkLst>
            <pc:docMk/>
            <pc:sldMk cId="1670433909" sldId="387"/>
            <ac:spMk id="21" creationId="{076F4F48-8783-4374-B831-68FA108D5B14}"/>
          </ac:spMkLst>
        </pc:spChg>
        <pc:spChg chg="add mod">
          <ac:chgData name="Nguyen, Mike (MU-Student)" userId="721ad6a0-91ab-4550-8696-1243c6e5dba3" providerId="ADAL" clId="{70DA20CA-D4AA-4493-A022-53530E1D8FFE}" dt="2022-03-26T01:05:16.119" v="573" actId="1076"/>
          <ac:spMkLst>
            <pc:docMk/>
            <pc:sldMk cId="1670433909" sldId="387"/>
            <ac:spMk id="47" creationId="{4E53E6AC-C1AE-4A33-8DB3-BC17D992543C}"/>
          </ac:spMkLst>
        </pc:spChg>
        <pc:spChg chg="add mod">
          <ac:chgData name="Nguyen, Mike (MU-Student)" userId="721ad6a0-91ab-4550-8696-1243c6e5dba3" providerId="ADAL" clId="{70DA20CA-D4AA-4493-A022-53530E1D8FFE}" dt="2022-03-26T01:05:20.551" v="575" actId="1076"/>
          <ac:spMkLst>
            <pc:docMk/>
            <pc:sldMk cId="1670433909" sldId="387"/>
            <ac:spMk id="49" creationId="{D4F67214-B4DD-41CE-83CF-92DAC54845D3}"/>
          </ac:spMkLst>
        </pc:spChg>
        <pc:spChg chg="add mod">
          <ac:chgData name="Nguyen, Mike (MU-Student)" userId="721ad6a0-91ab-4550-8696-1243c6e5dba3" providerId="ADAL" clId="{70DA20CA-D4AA-4493-A022-53530E1D8FFE}" dt="2022-03-26T01:05:24.582" v="576" actId="1076"/>
          <ac:spMkLst>
            <pc:docMk/>
            <pc:sldMk cId="1670433909" sldId="387"/>
            <ac:spMk id="50" creationId="{D392CA31-9A00-4BCE-BEBF-E7B70894E10E}"/>
          </ac:spMkLst>
        </pc:spChg>
        <pc:spChg chg="add mod">
          <ac:chgData name="Nguyen, Mike (MU-Student)" userId="721ad6a0-91ab-4550-8696-1243c6e5dba3" providerId="ADAL" clId="{70DA20CA-D4AA-4493-A022-53530E1D8FFE}" dt="2022-03-26T01:06:42.317" v="589" actId="1076"/>
          <ac:spMkLst>
            <pc:docMk/>
            <pc:sldMk cId="1670433909" sldId="387"/>
            <ac:spMk id="51" creationId="{5A69C716-9E8D-4025-A7AE-CCB5B93B00E9}"/>
          </ac:spMkLst>
        </pc:spChg>
        <pc:spChg chg="add mod">
          <ac:chgData name="Nguyen, Mike (MU-Student)" userId="721ad6a0-91ab-4550-8696-1243c6e5dba3" providerId="ADAL" clId="{70DA20CA-D4AA-4493-A022-53530E1D8FFE}" dt="2022-03-26T01:06:42.317" v="589" actId="1076"/>
          <ac:spMkLst>
            <pc:docMk/>
            <pc:sldMk cId="1670433909" sldId="387"/>
            <ac:spMk id="52" creationId="{88FA4DA5-C3FB-41E8-A761-9E759450B2A2}"/>
          </ac:spMkLst>
        </pc:spChg>
        <pc:spChg chg="add mod">
          <ac:chgData name="Nguyen, Mike (MU-Student)" userId="721ad6a0-91ab-4550-8696-1243c6e5dba3" providerId="ADAL" clId="{70DA20CA-D4AA-4493-A022-53530E1D8FFE}" dt="2022-03-26T01:06:34.422" v="588" actId="1076"/>
          <ac:spMkLst>
            <pc:docMk/>
            <pc:sldMk cId="1670433909" sldId="387"/>
            <ac:spMk id="59" creationId="{A82425B5-FB69-4E1E-8364-75FD32C607FB}"/>
          </ac:spMkLst>
        </pc:spChg>
        <pc:spChg chg="add mod">
          <ac:chgData name="Nguyen, Mike (MU-Student)" userId="721ad6a0-91ab-4550-8696-1243c6e5dba3" providerId="ADAL" clId="{70DA20CA-D4AA-4493-A022-53530E1D8FFE}" dt="2022-03-26T01:06:34.422" v="588" actId="1076"/>
          <ac:spMkLst>
            <pc:docMk/>
            <pc:sldMk cId="1670433909" sldId="387"/>
            <ac:spMk id="60" creationId="{7870D66A-7D3A-4FA9-B465-A365E9AE8080}"/>
          </ac:spMkLst>
        </pc:spChg>
        <pc:spChg chg="add del mod">
          <ac:chgData name="Nguyen, Mike (MU-Student)" userId="721ad6a0-91ab-4550-8696-1243c6e5dba3" providerId="ADAL" clId="{70DA20CA-D4AA-4493-A022-53530E1D8FFE}" dt="2022-03-26T01:03:10.304" v="549" actId="478"/>
          <ac:spMkLst>
            <pc:docMk/>
            <pc:sldMk cId="1670433909" sldId="387"/>
            <ac:spMk id="64" creationId="{9D921BDB-601C-4346-9CFF-641CBAADC0FF}"/>
          </ac:spMkLst>
        </pc:spChg>
        <pc:spChg chg="add del mod">
          <ac:chgData name="Nguyen, Mike (MU-Student)" userId="721ad6a0-91ab-4550-8696-1243c6e5dba3" providerId="ADAL" clId="{70DA20CA-D4AA-4493-A022-53530E1D8FFE}" dt="2022-03-26T01:03:12.969" v="553" actId="478"/>
          <ac:spMkLst>
            <pc:docMk/>
            <pc:sldMk cId="1670433909" sldId="387"/>
            <ac:spMk id="66" creationId="{956D5E85-A7BE-4B3A-A7FA-3592AB2C4A07}"/>
          </ac:spMkLst>
        </pc:spChg>
        <pc:spChg chg="add del mod">
          <ac:chgData name="Nguyen, Mike (MU-Student)" userId="721ad6a0-91ab-4550-8696-1243c6e5dba3" providerId="ADAL" clId="{70DA20CA-D4AA-4493-A022-53530E1D8FFE}" dt="2022-03-26T01:03:10.969" v="550" actId="478"/>
          <ac:spMkLst>
            <pc:docMk/>
            <pc:sldMk cId="1670433909" sldId="387"/>
            <ac:spMk id="67" creationId="{BCBDE742-073D-412E-8F5E-F4A576B9D7B0}"/>
          </ac:spMkLst>
        </pc:spChg>
        <pc:spChg chg="add mod">
          <ac:chgData name="Nguyen, Mike (MU-Student)" userId="721ad6a0-91ab-4550-8696-1243c6e5dba3" providerId="ADAL" clId="{70DA20CA-D4AA-4493-A022-53530E1D8FFE}" dt="2022-03-26T01:05:18.416" v="574" actId="1076"/>
          <ac:spMkLst>
            <pc:docMk/>
            <pc:sldMk cId="1670433909" sldId="387"/>
            <ac:spMk id="72" creationId="{0AAF05A8-350C-4ABD-ACFD-33BFAB3576A7}"/>
          </ac:spMkLst>
        </pc:spChg>
        <pc:spChg chg="add mod">
          <ac:chgData name="Nguyen, Mike (MU-Student)" userId="721ad6a0-91ab-4550-8696-1243c6e5dba3" providerId="ADAL" clId="{70DA20CA-D4AA-4493-A022-53530E1D8FFE}" dt="2022-03-26T01:04:52.718" v="568" actId="1076"/>
          <ac:spMkLst>
            <pc:docMk/>
            <pc:sldMk cId="1670433909" sldId="387"/>
            <ac:spMk id="75" creationId="{44194F56-29C7-4445-A7D0-85919AC90796}"/>
          </ac:spMkLst>
        </pc:spChg>
        <pc:spChg chg="add mod">
          <ac:chgData name="Nguyen, Mike (MU-Student)" userId="721ad6a0-91ab-4550-8696-1243c6e5dba3" providerId="ADAL" clId="{70DA20CA-D4AA-4493-A022-53530E1D8FFE}" dt="2022-03-26T01:04:47.631" v="567" actId="1076"/>
          <ac:spMkLst>
            <pc:docMk/>
            <pc:sldMk cId="1670433909" sldId="387"/>
            <ac:spMk id="78" creationId="{261BB00A-CE6B-49BD-9F95-AC3D534DFD2C}"/>
          </ac:spMkLst>
        </pc:spChg>
        <pc:grpChg chg="del">
          <ac:chgData name="Nguyen, Mike (MU-Student)" userId="721ad6a0-91ab-4550-8696-1243c6e5dba3" providerId="ADAL" clId="{70DA20CA-D4AA-4493-A022-53530E1D8FFE}" dt="2022-03-25T20:59:23.295" v="134" actId="478"/>
          <ac:grpSpMkLst>
            <pc:docMk/>
            <pc:sldMk cId="1670433909" sldId="387"/>
            <ac:grpSpMk id="2" creationId="{010F1681-AF98-4B8C-B01B-DD522F77256B}"/>
          </ac:grpSpMkLst>
        </pc:grpChg>
        <pc:cxnChg chg="mod">
          <ac:chgData name="Nguyen, Mike (MU-Student)" userId="721ad6a0-91ab-4550-8696-1243c6e5dba3" providerId="ADAL" clId="{70DA20CA-D4AA-4493-A022-53530E1D8FFE}" dt="2022-03-25T20:59:23.295" v="134" actId="478"/>
          <ac:cxnSpMkLst>
            <pc:docMk/>
            <pc:sldMk cId="1670433909" sldId="387"/>
            <ac:cxnSpMk id="16" creationId="{7932095D-200C-4761-A6AB-1F85282C9D71}"/>
          </ac:cxnSpMkLst>
        </pc:cxnChg>
        <pc:cxnChg chg="mod">
          <ac:chgData name="Nguyen, Mike (MU-Student)" userId="721ad6a0-91ab-4550-8696-1243c6e5dba3" providerId="ADAL" clId="{70DA20CA-D4AA-4493-A022-53530E1D8FFE}" dt="2022-03-25T20:59:23.295" v="134" actId="478"/>
          <ac:cxnSpMkLst>
            <pc:docMk/>
            <pc:sldMk cId="1670433909" sldId="387"/>
            <ac:cxnSpMk id="18" creationId="{90A7FF4A-0458-4A81-8F5D-CAF5FB2E0DF8}"/>
          </ac:cxnSpMkLst>
        </pc:cxnChg>
        <pc:cxnChg chg="mod">
          <ac:chgData name="Nguyen, Mike (MU-Student)" userId="721ad6a0-91ab-4550-8696-1243c6e5dba3" providerId="ADAL" clId="{70DA20CA-D4AA-4493-A022-53530E1D8FFE}" dt="2022-03-25T20:59:23.295" v="134" actId="478"/>
          <ac:cxnSpMkLst>
            <pc:docMk/>
            <pc:sldMk cId="1670433909" sldId="387"/>
            <ac:cxnSpMk id="20" creationId="{F7CD6DC2-D9E8-4BA2-9CCF-0C0EBD13C73E}"/>
          </ac:cxnSpMkLst>
        </pc:cxnChg>
        <pc:cxnChg chg="mod">
          <ac:chgData name="Nguyen, Mike (MU-Student)" userId="721ad6a0-91ab-4550-8696-1243c6e5dba3" providerId="ADAL" clId="{70DA20CA-D4AA-4493-A022-53530E1D8FFE}" dt="2022-03-25T20:59:23.295" v="134" actId="478"/>
          <ac:cxnSpMkLst>
            <pc:docMk/>
            <pc:sldMk cId="1670433909" sldId="387"/>
            <ac:cxnSpMk id="30" creationId="{5C03C6B4-DF1B-4591-8721-AE0EF4CAE61C}"/>
          </ac:cxnSpMkLst>
        </pc:cxnChg>
        <pc:cxnChg chg="mod">
          <ac:chgData name="Nguyen, Mike (MU-Student)" userId="721ad6a0-91ab-4550-8696-1243c6e5dba3" providerId="ADAL" clId="{70DA20CA-D4AA-4493-A022-53530E1D8FFE}" dt="2022-03-25T20:59:23.295" v="134" actId="478"/>
          <ac:cxnSpMkLst>
            <pc:docMk/>
            <pc:sldMk cId="1670433909" sldId="387"/>
            <ac:cxnSpMk id="32" creationId="{02AAE2DD-BC2D-46C2-B3B3-1E6D408BCA5C}"/>
          </ac:cxnSpMkLst>
        </pc:cxnChg>
        <pc:cxnChg chg="mod">
          <ac:chgData name="Nguyen, Mike (MU-Student)" userId="721ad6a0-91ab-4550-8696-1243c6e5dba3" providerId="ADAL" clId="{70DA20CA-D4AA-4493-A022-53530E1D8FFE}" dt="2022-03-25T20:59:23.295" v="134" actId="478"/>
          <ac:cxnSpMkLst>
            <pc:docMk/>
            <pc:sldMk cId="1670433909" sldId="387"/>
            <ac:cxnSpMk id="34" creationId="{D51AE172-7359-4CE5-9BBC-DC1FF5F5DCCC}"/>
          </ac:cxnSpMkLst>
        </pc:cxnChg>
        <pc:cxnChg chg="mod">
          <ac:chgData name="Nguyen, Mike (MU-Student)" userId="721ad6a0-91ab-4550-8696-1243c6e5dba3" providerId="ADAL" clId="{70DA20CA-D4AA-4493-A022-53530E1D8FFE}" dt="2022-03-25T20:59:23.295" v="134" actId="478"/>
          <ac:cxnSpMkLst>
            <pc:docMk/>
            <pc:sldMk cId="1670433909" sldId="387"/>
            <ac:cxnSpMk id="36" creationId="{D0207360-7FE4-4683-B7DA-D0E84AD1D8DC}"/>
          </ac:cxnSpMkLst>
        </pc:cxnChg>
        <pc:cxnChg chg="mod">
          <ac:chgData name="Nguyen, Mike (MU-Student)" userId="721ad6a0-91ab-4550-8696-1243c6e5dba3" providerId="ADAL" clId="{70DA20CA-D4AA-4493-A022-53530E1D8FFE}" dt="2022-03-25T20:59:23.295" v="134" actId="478"/>
          <ac:cxnSpMkLst>
            <pc:docMk/>
            <pc:sldMk cId="1670433909" sldId="387"/>
            <ac:cxnSpMk id="38" creationId="{95CB6B0D-056F-415C-8917-54ED8A5FFA7E}"/>
          </ac:cxnSpMkLst>
        </pc:cxnChg>
        <pc:cxnChg chg="mod">
          <ac:chgData name="Nguyen, Mike (MU-Student)" userId="721ad6a0-91ab-4550-8696-1243c6e5dba3" providerId="ADAL" clId="{70DA20CA-D4AA-4493-A022-53530E1D8FFE}" dt="2022-03-25T20:59:23.295" v="134" actId="478"/>
          <ac:cxnSpMkLst>
            <pc:docMk/>
            <pc:sldMk cId="1670433909" sldId="387"/>
            <ac:cxnSpMk id="40" creationId="{AF52501D-6D15-4BB2-82C5-563E3C9541CE}"/>
          </ac:cxnSpMkLst>
        </pc:cxnChg>
        <pc:cxnChg chg="mod">
          <ac:chgData name="Nguyen, Mike (MU-Student)" userId="721ad6a0-91ab-4550-8696-1243c6e5dba3" providerId="ADAL" clId="{70DA20CA-D4AA-4493-A022-53530E1D8FFE}" dt="2022-03-25T20:59:23.295" v="134" actId="478"/>
          <ac:cxnSpMkLst>
            <pc:docMk/>
            <pc:sldMk cId="1670433909" sldId="387"/>
            <ac:cxnSpMk id="42" creationId="{E5D9B851-0663-49CE-9B04-2B5CEAA6911A}"/>
          </ac:cxnSpMkLst>
        </pc:cxnChg>
        <pc:cxnChg chg="mod">
          <ac:chgData name="Nguyen, Mike (MU-Student)" userId="721ad6a0-91ab-4550-8696-1243c6e5dba3" providerId="ADAL" clId="{70DA20CA-D4AA-4493-A022-53530E1D8FFE}" dt="2022-03-25T20:59:23.295" v="134" actId="478"/>
          <ac:cxnSpMkLst>
            <pc:docMk/>
            <pc:sldMk cId="1670433909" sldId="387"/>
            <ac:cxnSpMk id="44" creationId="{4906AE9B-B901-408B-8A63-579D2886C088}"/>
          </ac:cxnSpMkLst>
        </pc:cxnChg>
        <pc:cxnChg chg="mod">
          <ac:chgData name="Nguyen, Mike (MU-Student)" userId="721ad6a0-91ab-4550-8696-1243c6e5dba3" providerId="ADAL" clId="{70DA20CA-D4AA-4493-A022-53530E1D8FFE}" dt="2022-03-25T20:59:23.295" v="134" actId="478"/>
          <ac:cxnSpMkLst>
            <pc:docMk/>
            <pc:sldMk cId="1670433909" sldId="387"/>
            <ac:cxnSpMk id="46" creationId="{472EAB60-7B62-4EA4-8889-57E3A292D2D7}"/>
          </ac:cxnSpMkLst>
        </pc:cxnChg>
        <pc:cxnChg chg="add mod">
          <ac:chgData name="Nguyen, Mike (MU-Student)" userId="721ad6a0-91ab-4550-8696-1243c6e5dba3" providerId="ADAL" clId="{70DA20CA-D4AA-4493-A022-53530E1D8FFE}" dt="2022-03-26T01:05:24.582" v="576" actId="1076"/>
          <ac:cxnSpMkLst>
            <pc:docMk/>
            <pc:sldMk cId="1670433909" sldId="387"/>
            <ac:cxnSpMk id="56" creationId="{814018E0-A118-4ED1-BB02-060AB490C707}"/>
          </ac:cxnSpMkLst>
        </pc:cxnChg>
        <pc:cxnChg chg="add mod">
          <ac:chgData name="Nguyen, Mike (MU-Student)" userId="721ad6a0-91ab-4550-8696-1243c6e5dba3" providerId="ADAL" clId="{70DA20CA-D4AA-4493-A022-53530E1D8FFE}" dt="2022-03-26T01:06:42.317" v="589" actId="1076"/>
          <ac:cxnSpMkLst>
            <pc:docMk/>
            <pc:sldMk cId="1670433909" sldId="387"/>
            <ac:cxnSpMk id="57" creationId="{04B09437-42A6-435F-8603-BDB617B8B925}"/>
          </ac:cxnSpMkLst>
        </pc:cxnChg>
        <pc:cxnChg chg="add mod">
          <ac:chgData name="Nguyen, Mike (MU-Student)" userId="721ad6a0-91ab-4550-8696-1243c6e5dba3" providerId="ADAL" clId="{70DA20CA-D4AA-4493-A022-53530E1D8FFE}" dt="2022-03-26T01:06:42.317" v="589" actId="1076"/>
          <ac:cxnSpMkLst>
            <pc:docMk/>
            <pc:sldMk cId="1670433909" sldId="387"/>
            <ac:cxnSpMk id="58" creationId="{0492C988-4938-4CE2-A290-D258CCB0742C}"/>
          </ac:cxnSpMkLst>
        </pc:cxnChg>
        <pc:cxnChg chg="add del mod">
          <ac:chgData name="Nguyen, Mike (MU-Student)" userId="721ad6a0-91ab-4550-8696-1243c6e5dba3" providerId="ADAL" clId="{70DA20CA-D4AA-4493-A022-53530E1D8FFE}" dt="2022-03-26T01:03:14.364" v="554" actId="478"/>
          <ac:cxnSpMkLst>
            <pc:docMk/>
            <pc:sldMk cId="1670433909" sldId="387"/>
            <ac:cxnSpMk id="61" creationId="{84A8F530-0CC3-4640-B3B8-9F6A49AD1655}"/>
          </ac:cxnSpMkLst>
        </pc:cxnChg>
        <pc:cxnChg chg="add mod">
          <ac:chgData name="Nguyen, Mike (MU-Student)" userId="721ad6a0-91ab-4550-8696-1243c6e5dba3" providerId="ADAL" clId="{70DA20CA-D4AA-4493-A022-53530E1D8FFE}" dt="2022-03-26T01:06:34.422" v="588" actId="1076"/>
          <ac:cxnSpMkLst>
            <pc:docMk/>
            <pc:sldMk cId="1670433909" sldId="387"/>
            <ac:cxnSpMk id="62" creationId="{C84D12A6-F6EA-4394-BC6E-062A3C6590EA}"/>
          </ac:cxnSpMkLst>
        </pc:cxnChg>
        <pc:cxnChg chg="add mod">
          <ac:chgData name="Nguyen, Mike (MU-Student)" userId="721ad6a0-91ab-4550-8696-1243c6e5dba3" providerId="ADAL" clId="{70DA20CA-D4AA-4493-A022-53530E1D8FFE}" dt="2022-03-26T01:06:34.422" v="588" actId="1076"/>
          <ac:cxnSpMkLst>
            <pc:docMk/>
            <pc:sldMk cId="1670433909" sldId="387"/>
            <ac:cxnSpMk id="63" creationId="{34CF85D9-F1E8-4BF1-B790-F6CB77332EF7}"/>
          </ac:cxnSpMkLst>
        </pc:cxnChg>
        <pc:cxnChg chg="mod">
          <ac:chgData name="Nguyen, Mike (MU-Student)" userId="721ad6a0-91ab-4550-8696-1243c6e5dba3" providerId="ADAL" clId="{70DA20CA-D4AA-4493-A022-53530E1D8FFE}" dt="2022-03-25T20:59:23.295" v="134" actId="478"/>
          <ac:cxnSpMkLst>
            <pc:docMk/>
            <pc:sldMk cId="1670433909" sldId="387"/>
            <ac:cxnSpMk id="65" creationId="{1E073DB3-9288-4586-9028-81562B12EEFB}"/>
          </ac:cxnSpMkLst>
        </pc:cxnChg>
        <pc:cxnChg chg="add mod">
          <ac:chgData name="Nguyen, Mike (MU-Student)" userId="721ad6a0-91ab-4550-8696-1243c6e5dba3" providerId="ADAL" clId="{70DA20CA-D4AA-4493-A022-53530E1D8FFE}" dt="2022-03-26T01:05:18.416" v="574" actId="1076"/>
          <ac:cxnSpMkLst>
            <pc:docMk/>
            <pc:sldMk cId="1670433909" sldId="387"/>
            <ac:cxnSpMk id="68" creationId="{84118489-C3D6-404D-BEC6-4FAA886CB7FF}"/>
          </ac:cxnSpMkLst>
        </pc:cxnChg>
        <pc:cxnChg chg="add del mod">
          <ac:chgData name="Nguyen, Mike (MU-Student)" userId="721ad6a0-91ab-4550-8696-1243c6e5dba3" providerId="ADAL" clId="{70DA20CA-D4AA-4493-A022-53530E1D8FFE}" dt="2022-03-26T01:03:12.059" v="552" actId="478"/>
          <ac:cxnSpMkLst>
            <pc:docMk/>
            <pc:sldMk cId="1670433909" sldId="387"/>
            <ac:cxnSpMk id="69" creationId="{1205352E-3736-40BE-A7E4-B412C964E7CA}"/>
          </ac:cxnSpMkLst>
        </pc:cxnChg>
        <pc:cxnChg chg="add del mod">
          <ac:chgData name="Nguyen, Mike (MU-Student)" userId="721ad6a0-91ab-4550-8696-1243c6e5dba3" providerId="ADAL" clId="{70DA20CA-D4AA-4493-A022-53530E1D8FFE}" dt="2022-03-26T01:03:11.464" v="551" actId="478"/>
          <ac:cxnSpMkLst>
            <pc:docMk/>
            <pc:sldMk cId="1670433909" sldId="387"/>
            <ac:cxnSpMk id="70" creationId="{2F37D632-7A3B-431F-B446-89D981FECDCF}"/>
          </ac:cxnSpMkLst>
        </pc:cxnChg>
        <pc:cxnChg chg="mod">
          <ac:chgData name="Nguyen, Mike (MU-Student)" userId="721ad6a0-91ab-4550-8696-1243c6e5dba3" providerId="ADAL" clId="{70DA20CA-D4AA-4493-A022-53530E1D8FFE}" dt="2022-03-25T20:59:23.295" v="134" actId="478"/>
          <ac:cxnSpMkLst>
            <pc:docMk/>
            <pc:sldMk cId="1670433909" sldId="387"/>
            <ac:cxnSpMk id="71" creationId="{6AB5C6EF-D18D-424A-8A0E-F37BD5931C20}"/>
          </ac:cxnSpMkLst>
        </pc:cxnChg>
        <pc:cxnChg chg="mod">
          <ac:chgData name="Nguyen, Mike (MU-Student)" userId="721ad6a0-91ab-4550-8696-1243c6e5dba3" providerId="ADAL" clId="{70DA20CA-D4AA-4493-A022-53530E1D8FFE}" dt="2022-03-25T20:59:23.295" v="134" actId="478"/>
          <ac:cxnSpMkLst>
            <pc:docMk/>
            <pc:sldMk cId="1670433909" sldId="387"/>
            <ac:cxnSpMk id="73" creationId="{3958D738-397D-42A5-8408-DDBAD892BF6F}"/>
          </ac:cxnSpMkLst>
        </pc:cxnChg>
        <pc:cxnChg chg="add mod">
          <ac:chgData name="Nguyen, Mike (MU-Student)" userId="721ad6a0-91ab-4550-8696-1243c6e5dba3" providerId="ADAL" clId="{70DA20CA-D4AA-4493-A022-53530E1D8FFE}" dt="2022-03-26T01:05:20.551" v="575" actId="1076"/>
          <ac:cxnSpMkLst>
            <pc:docMk/>
            <pc:sldMk cId="1670433909" sldId="387"/>
            <ac:cxnSpMk id="74" creationId="{1E948EFA-1DE2-4746-A606-C96ECA21CA50}"/>
          </ac:cxnSpMkLst>
        </pc:cxnChg>
        <pc:cxnChg chg="add mod">
          <ac:chgData name="Nguyen, Mike (MU-Student)" userId="721ad6a0-91ab-4550-8696-1243c6e5dba3" providerId="ADAL" clId="{70DA20CA-D4AA-4493-A022-53530E1D8FFE}" dt="2022-03-26T01:06:28.093" v="587" actId="14100"/>
          <ac:cxnSpMkLst>
            <pc:docMk/>
            <pc:sldMk cId="1670433909" sldId="387"/>
            <ac:cxnSpMk id="76" creationId="{D254CDCD-C8C6-4C9F-A124-B00EFDEB89C5}"/>
          </ac:cxnSpMkLst>
        </pc:cxnChg>
        <pc:cxnChg chg="add mod">
          <ac:chgData name="Nguyen, Mike (MU-Student)" userId="721ad6a0-91ab-4550-8696-1243c6e5dba3" providerId="ADAL" clId="{70DA20CA-D4AA-4493-A022-53530E1D8FFE}" dt="2022-03-26T01:06:11.791" v="584" actId="14100"/>
          <ac:cxnSpMkLst>
            <pc:docMk/>
            <pc:sldMk cId="1670433909" sldId="387"/>
            <ac:cxnSpMk id="79" creationId="{E98ADA19-9052-43F3-8319-791423BA4638}"/>
          </ac:cxnSpMkLst>
        </pc:cxnChg>
        <pc:cxnChg chg="mod">
          <ac:chgData name="Nguyen, Mike (MU-Student)" userId="721ad6a0-91ab-4550-8696-1243c6e5dba3" providerId="ADAL" clId="{70DA20CA-D4AA-4493-A022-53530E1D8FFE}" dt="2022-03-25T20:59:23.295" v="134" actId="478"/>
          <ac:cxnSpMkLst>
            <pc:docMk/>
            <pc:sldMk cId="1670433909" sldId="387"/>
            <ac:cxnSpMk id="81" creationId="{83B690DE-EBAC-460F-B8F7-C6D914728C06}"/>
          </ac:cxnSpMkLst>
        </pc:cxnChg>
        <pc:cxnChg chg="mod">
          <ac:chgData name="Nguyen, Mike (MU-Student)" userId="721ad6a0-91ab-4550-8696-1243c6e5dba3" providerId="ADAL" clId="{70DA20CA-D4AA-4493-A022-53530E1D8FFE}" dt="2022-03-25T20:59:23.295" v="134" actId="478"/>
          <ac:cxnSpMkLst>
            <pc:docMk/>
            <pc:sldMk cId="1670433909" sldId="387"/>
            <ac:cxnSpMk id="86" creationId="{FDFCBADF-06E5-4287-A381-2858503FBA50}"/>
          </ac:cxnSpMkLst>
        </pc:cxnChg>
        <pc:cxnChg chg="mod">
          <ac:chgData name="Nguyen, Mike (MU-Student)" userId="721ad6a0-91ab-4550-8696-1243c6e5dba3" providerId="ADAL" clId="{70DA20CA-D4AA-4493-A022-53530E1D8FFE}" dt="2022-03-25T20:59:23.295" v="134" actId="478"/>
          <ac:cxnSpMkLst>
            <pc:docMk/>
            <pc:sldMk cId="1670433909" sldId="387"/>
            <ac:cxnSpMk id="95" creationId="{C25F67FC-AC8E-47E5-BC3D-D4D0CC10B28E}"/>
          </ac:cxnSpMkLst>
        </pc:cxnChg>
      </pc:sldChg>
      <pc:sldChg chg="addSp delSp modSp new del mod setBg">
        <pc:chgData name="Nguyen, Mike (MU-Student)" userId="721ad6a0-91ab-4550-8696-1243c6e5dba3" providerId="ADAL" clId="{70DA20CA-D4AA-4493-A022-53530E1D8FFE}" dt="2022-03-26T19:31:46.485" v="2165" actId="47"/>
        <pc:sldMkLst>
          <pc:docMk/>
          <pc:sldMk cId="3838914167" sldId="388"/>
        </pc:sldMkLst>
        <pc:spChg chg="mod">
          <ac:chgData name="Nguyen, Mike (MU-Student)" userId="721ad6a0-91ab-4550-8696-1243c6e5dba3" providerId="ADAL" clId="{70DA20CA-D4AA-4493-A022-53530E1D8FFE}" dt="2022-03-26T19:30:25.823" v="2150" actId="26606"/>
          <ac:spMkLst>
            <pc:docMk/>
            <pc:sldMk cId="3838914167" sldId="388"/>
            <ac:spMk id="2" creationId="{58554C45-69A5-4DB0-B715-1F67C062D7D7}"/>
          </ac:spMkLst>
        </pc:spChg>
        <pc:spChg chg="add del">
          <ac:chgData name="Nguyen, Mike (MU-Student)" userId="721ad6a0-91ab-4550-8696-1243c6e5dba3" providerId="ADAL" clId="{70DA20CA-D4AA-4493-A022-53530E1D8FFE}" dt="2022-03-26T00:28:38.317" v="182" actId="3680"/>
          <ac:spMkLst>
            <pc:docMk/>
            <pc:sldMk cId="3838914167" sldId="388"/>
            <ac:spMk id="3" creationId="{51E38CD3-42A0-4650-8208-6D9D0C8DEA3B}"/>
          </ac:spMkLst>
        </pc:spChg>
        <pc:spChg chg="mod ord">
          <ac:chgData name="Nguyen, Mike (MU-Student)" userId="721ad6a0-91ab-4550-8696-1243c6e5dba3" providerId="ADAL" clId="{70DA20CA-D4AA-4493-A022-53530E1D8FFE}" dt="2022-03-26T19:30:25.823" v="2150" actId="26606"/>
          <ac:spMkLst>
            <pc:docMk/>
            <pc:sldMk cId="3838914167" sldId="388"/>
            <ac:spMk id="4" creationId="{467AEB4A-8216-49D4-AC6B-83ACCE288C31}"/>
          </ac:spMkLst>
        </pc:spChg>
        <pc:spChg chg="mod">
          <ac:chgData name="Nguyen, Mike (MU-Student)" userId="721ad6a0-91ab-4550-8696-1243c6e5dba3" providerId="ADAL" clId="{70DA20CA-D4AA-4493-A022-53530E1D8FFE}" dt="2022-03-26T19:30:25.823" v="2150" actId="26606"/>
          <ac:spMkLst>
            <pc:docMk/>
            <pc:sldMk cId="3838914167" sldId="388"/>
            <ac:spMk id="5" creationId="{2A14B2FF-53CF-4ED1-AAF2-8A2AA89CC007}"/>
          </ac:spMkLst>
        </pc:spChg>
        <pc:spChg chg="mod">
          <ac:chgData name="Nguyen, Mike (MU-Student)" userId="721ad6a0-91ab-4550-8696-1243c6e5dba3" providerId="ADAL" clId="{70DA20CA-D4AA-4493-A022-53530E1D8FFE}" dt="2022-03-26T19:30:25.823" v="2150" actId="26606"/>
          <ac:spMkLst>
            <pc:docMk/>
            <pc:sldMk cId="3838914167" sldId="388"/>
            <ac:spMk id="6" creationId="{BBD60EB9-6FE9-41A9-92A3-A77C19A2A3F6}"/>
          </ac:spMkLst>
        </pc:spChg>
        <pc:spChg chg="add del">
          <ac:chgData name="Nguyen, Mike (MU-Student)" userId="721ad6a0-91ab-4550-8696-1243c6e5dba3" providerId="ADAL" clId="{70DA20CA-D4AA-4493-A022-53530E1D8FFE}" dt="2022-03-26T19:30:16.615" v="2141" actId="26606"/>
          <ac:spMkLst>
            <pc:docMk/>
            <pc:sldMk cId="3838914167" sldId="388"/>
            <ac:spMk id="10" creationId="{81D377EB-C9D2-4ED0-86A6-740A297E3EAC}"/>
          </ac:spMkLst>
        </pc:spChg>
        <pc:spChg chg="add del">
          <ac:chgData name="Nguyen, Mike (MU-Student)" userId="721ad6a0-91ab-4550-8696-1243c6e5dba3" providerId="ADAL" clId="{70DA20CA-D4AA-4493-A022-53530E1D8FFE}" dt="2022-03-26T19:30:16.615" v="2141" actId="26606"/>
          <ac:spMkLst>
            <pc:docMk/>
            <pc:sldMk cId="3838914167" sldId="388"/>
            <ac:spMk id="11" creationId="{066346BE-FDB4-4772-A696-0719490ABD64}"/>
          </ac:spMkLst>
        </pc:spChg>
        <pc:spChg chg="add del">
          <ac:chgData name="Nguyen, Mike (MU-Student)" userId="721ad6a0-91ab-4550-8696-1243c6e5dba3" providerId="ADAL" clId="{70DA20CA-D4AA-4493-A022-53530E1D8FFE}" dt="2022-03-26T19:30:16.615" v="2141" actId="26606"/>
          <ac:spMkLst>
            <pc:docMk/>
            <pc:sldMk cId="3838914167" sldId="388"/>
            <ac:spMk id="12" creationId="{FB92FFCE-0C90-454E-AA25-D4EE9A6C39C5}"/>
          </ac:spMkLst>
        </pc:spChg>
        <pc:spChg chg="add del">
          <ac:chgData name="Nguyen, Mike (MU-Student)" userId="721ad6a0-91ab-4550-8696-1243c6e5dba3" providerId="ADAL" clId="{70DA20CA-D4AA-4493-A022-53530E1D8FFE}" dt="2022-03-26T00:29:48.909" v="281" actId="26606"/>
          <ac:spMkLst>
            <pc:docMk/>
            <pc:sldMk cId="3838914167" sldId="388"/>
            <ac:spMk id="13" creationId="{89A320C9-9735-4D13-8279-C1C674841392}"/>
          </ac:spMkLst>
        </pc:spChg>
        <pc:spChg chg="add del">
          <ac:chgData name="Nguyen, Mike (MU-Student)" userId="721ad6a0-91ab-4550-8696-1243c6e5dba3" providerId="ADAL" clId="{70DA20CA-D4AA-4493-A022-53530E1D8FFE}" dt="2022-03-26T19:30:18.474" v="2143" actId="26606"/>
          <ac:spMkLst>
            <pc:docMk/>
            <pc:sldMk cId="3838914167" sldId="388"/>
            <ac:spMk id="14" creationId="{7301F447-EEF7-48F5-AF73-7566EE7F64AD}"/>
          </ac:spMkLst>
        </pc:spChg>
        <pc:spChg chg="add del">
          <ac:chgData name="Nguyen, Mike (MU-Student)" userId="721ad6a0-91ab-4550-8696-1243c6e5dba3" providerId="ADAL" clId="{70DA20CA-D4AA-4493-A022-53530E1D8FFE}" dt="2022-03-26T00:29:48.909" v="281" actId="26606"/>
          <ac:spMkLst>
            <pc:docMk/>
            <pc:sldMk cId="3838914167" sldId="388"/>
            <ac:spMk id="15" creationId="{92544CF4-9B52-4A7B-A4B3-88C72729B77D}"/>
          </ac:spMkLst>
        </pc:spChg>
        <pc:spChg chg="add del">
          <ac:chgData name="Nguyen, Mike (MU-Student)" userId="721ad6a0-91ab-4550-8696-1243c6e5dba3" providerId="ADAL" clId="{70DA20CA-D4AA-4493-A022-53530E1D8FFE}" dt="2022-03-26T19:30:18.474" v="2143" actId="26606"/>
          <ac:spMkLst>
            <pc:docMk/>
            <pc:sldMk cId="3838914167" sldId="388"/>
            <ac:spMk id="16" creationId="{F7117410-A2A4-4085-9ADC-46744551DBDE}"/>
          </ac:spMkLst>
        </pc:spChg>
        <pc:spChg chg="add del">
          <ac:chgData name="Nguyen, Mike (MU-Student)" userId="721ad6a0-91ab-4550-8696-1243c6e5dba3" providerId="ADAL" clId="{70DA20CA-D4AA-4493-A022-53530E1D8FFE}" dt="2022-03-26T00:29:48.909" v="281" actId="26606"/>
          <ac:spMkLst>
            <pc:docMk/>
            <pc:sldMk cId="3838914167" sldId="388"/>
            <ac:spMk id="17" creationId="{E75862C5-5C00-4421-BC7B-9B7B86DBC80D}"/>
          </ac:spMkLst>
        </pc:spChg>
        <pc:spChg chg="add del">
          <ac:chgData name="Nguyen, Mike (MU-Student)" userId="721ad6a0-91ab-4550-8696-1243c6e5dba3" providerId="ADAL" clId="{70DA20CA-D4AA-4493-A022-53530E1D8FFE}" dt="2022-03-26T19:30:18.474" v="2143" actId="26606"/>
          <ac:spMkLst>
            <pc:docMk/>
            <pc:sldMk cId="3838914167" sldId="388"/>
            <ac:spMk id="18" creationId="{99F74EB5-E547-4FB4-95F5-BCC788F3C4A0}"/>
          </ac:spMkLst>
        </pc:spChg>
        <pc:spChg chg="add del">
          <ac:chgData name="Nguyen, Mike (MU-Student)" userId="721ad6a0-91ab-4550-8696-1243c6e5dba3" providerId="ADAL" clId="{70DA20CA-D4AA-4493-A022-53530E1D8FFE}" dt="2022-03-26T00:29:48.909" v="281" actId="26606"/>
          <ac:spMkLst>
            <pc:docMk/>
            <pc:sldMk cId="3838914167" sldId="388"/>
            <ac:spMk id="19" creationId="{089440EF-9BE9-4AE9-8C28-00B02296CDB6}"/>
          </ac:spMkLst>
        </pc:spChg>
        <pc:spChg chg="add del">
          <ac:chgData name="Nguyen, Mike (MU-Student)" userId="721ad6a0-91ab-4550-8696-1243c6e5dba3" providerId="ADAL" clId="{70DA20CA-D4AA-4493-A022-53530E1D8FFE}" dt="2022-03-26T19:30:18.925" v="2145" actId="26606"/>
          <ac:spMkLst>
            <pc:docMk/>
            <pc:sldMk cId="3838914167" sldId="388"/>
            <ac:spMk id="20" creationId="{A4AC5506-6312-4701-8D3C-40187889A947}"/>
          </ac:spMkLst>
        </pc:spChg>
        <pc:spChg chg="add del">
          <ac:chgData name="Nguyen, Mike (MU-Student)" userId="721ad6a0-91ab-4550-8696-1243c6e5dba3" providerId="ADAL" clId="{70DA20CA-D4AA-4493-A022-53530E1D8FFE}" dt="2022-03-26T00:29:52.603" v="283" actId="26606"/>
          <ac:spMkLst>
            <pc:docMk/>
            <pc:sldMk cId="3838914167" sldId="388"/>
            <ac:spMk id="21" creationId="{6D1A2CED-DA9B-4CCF-8215-CFC65FE71603}"/>
          </ac:spMkLst>
        </pc:spChg>
        <pc:spChg chg="add del">
          <ac:chgData name="Nguyen, Mike (MU-Student)" userId="721ad6a0-91ab-4550-8696-1243c6e5dba3" providerId="ADAL" clId="{70DA20CA-D4AA-4493-A022-53530E1D8FFE}" dt="2022-03-26T00:29:52.603" v="283" actId="26606"/>
          <ac:spMkLst>
            <pc:docMk/>
            <pc:sldMk cId="3838914167" sldId="388"/>
            <ac:spMk id="22" creationId="{562DFC44-A40C-4573-9230-B3EDB3EC8EEB}"/>
          </ac:spMkLst>
        </pc:spChg>
        <pc:spChg chg="add del">
          <ac:chgData name="Nguyen, Mike (MU-Student)" userId="721ad6a0-91ab-4550-8696-1243c6e5dba3" providerId="ADAL" clId="{70DA20CA-D4AA-4493-A022-53530E1D8FFE}" dt="2022-03-26T00:29:52.603" v="283" actId="26606"/>
          <ac:spMkLst>
            <pc:docMk/>
            <pc:sldMk cId="3838914167" sldId="388"/>
            <ac:spMk id="23" creationId="{15589D35-CF9F-4DE9-A792-8571A09E9BC9}"/>
          </ac:spMkLst>
        </pc:spChg>
        <pc:spChg chg="add del">
          <ac:chgData name="Nguyen, Mike (MU-Student)" userId="721ad6a0-91ab-4550-8696-1243c6e5dba3" providerId="ADAL" clId="{70DA20CA-D4AA-4493-A022-53530E1D8FFE}" dt="2022-03-26T19:30:20.112" v="2147" actId="26606"/>
          <ac:spMkLst>
            <pc:docMk/>
            <pc:sldMk cId="3838914167" sldId="388"/>
            <ac:spMk id="24" creationId="{81D377EB-C9D2-4ED0-86A6-740A297E3EAC}"/>
          </ac:spMkLst>
        </pc:spChg>
        <pc:spChg chg="add del">
          <ac:chgData name="Nguyen, Mike (MU-Student)" userId="721ad6a0-91ab-4550-8696-1243c6e5dba3" providerId="ADAL" clId="{70DA20CA-D4AA-4493-A022-53530E1D8FFE}" dt="2022-03-26T00:30:13.736" v="285" actId="26606"/>
          <ac:spMkLst>
            <pc:docMk/>
            <pc:sldMk cId="3838914167" sldId="388"/>
            <ac:spMk id="25" creationId="{D4771268-CB57-404A-9271-370EB28F6090}"/>
          </ac:spMkLst>
        </pc:spChg>
        <pc:spChg chg="add del">
          <ac:chgData name="Nguyen, Mike (MU-Student)" userId="721ad6a0-91ab-4550-8696-1243c6e5dba3" providerId="ADAL" clId="{70DA20CA-D4AA-4493-A022-53530E1D8FFE}" dt="2022-03-26T19:30:20.112" v="2147" actId="26606"/>
          <ac:spMkLst>
            <pc:docMk/>
            <pc:sldMk cId="3838914167" sldId="388"/>
            <ac:spMk id="26" creationId="{066346BE-FDB4-4772-A696-0719490ABD64}"/>
          </ac:spMkLst>
        </pc:spChg>
        <pc:spChg chg="add del">
          <ac:chgData name="Nguyen, Mike (MU-Student)" userId="721ad6a0-91ab-4550-8696-1243c6e5dba3" providerId="ADAL" clId="{70DA20CA-D4AA-4493-A022-53530E1D8FFE}" dt="2022-03-26T19:30:20.112" v="2147" actId="26606"/>
          <ac:spMkLst>
            <pc:docMk/>
            <pc:sldMk cId="3838914167" sldId="388"/>
            <ac:spMk id="27" creationId="{FB92FFCE-0C90-454E-AA25-D4EE9A6C39C5}"/>
          </ac:spMkLst>
        </pc:spChg>
        <pc:spChg chg="add del">
          <ac:chgData name="Nguyen, Mike (MU-Student)" userId="721ad6a0-91ab-4550-8696-1243c6e5dba3" providerId="ADAL" clId="{70DA20CA-D4AA-4493-A022-53530E1D8FFE}" dt="2022-03-26T19:30:25.804" v="2149" actId="26606"/>
          <ac:spMkLst>
            <pc:docMk/>
            <pc:sldMk cId="3838914167" sldId="388"/>
            <ac:spMk id="29" creationId="{4281BC32-FF58-4898-A6B5-7B3D059BCEB0}"/>
          </ac:spMkLst>
        </pc:spChg>
        <pc:spChg chg="add del">
          <ac:chgData name="Nguyen, Mike (MU-Student)" userId="721ad6a0-91ab-4550-8696-1243c6e5dba3" providerId="ADAL" clId="{70DA20CA-D4AA-4493-A022-53530E1D8FFE}" dt="2022-03-26T19:30:25.804" v="2149" actId="26606"/>
          <ac:spMkLst>
            <pc:docMk/>
            <pc:sldMk cId="3838914167" sldId="388"/>
            <ac:spMk id="30" creationId="{0D614406-135F-4875-9C87-53822CB19ABB}"/>
          </ac:spMkLst>
        </pc:spChg>
        <pc:spChg chg="add del">
          <ac:chgData name="Nguyen, Mike (MU-Student)" userId="721ad6a0-91ab-4550-8696-1243c6e5dba3" providerId="ADAL" clId="{70DA20CA-D4AA-4493-A022-53530E1D8FFE}" dt="2022-03-26T19:30:25.804" v="2149" actId="26606"/>
          <ac:spMkLst>
            <pc:docMk/>
            <pc:sldMk cId="3838914167" sldId="388"/>
            <ac:spMk id="31" creationId="{A47020BD-3785-4628-8C5E-A4011B43EF88}"/>
          </ac:spMkLst>
        </pc:spChg>
        <pc:spChg chg="add">
          <ac:chgData name="Nguyen, Mike (MU-Student)" userId="721ad6a0-91ab-4550-8696-1243c6e5dba3" providerId="ADAL" clId="{70DA20CA-D4AA-4493-A022-53530E1D8FFE}" dt="2022-03-26T19:30:25.823" v="2150" actId="26606"/>
          <ac:spMkLst>
            <pc:docMk/>
            <pc:sldMk cId="3838914167" sldId="388"/>
            <ac:spMk id="33" creationId="{81D377EB-C9D2-4ED0-86A6-740A297E3EAC}"/>
          </ac:spMkLst>
        </pc:spChg>
        <pc:spChg chg="add">
          <ac:chgData name="Nguyen, Mike (MU-Student)" userId="721ad6a0-91ab-4550-8696-1243c6e5dba3" providerId="ADAL" clId="{70DA20CA-D4AA-4493-A022-53530E1D8FFE}" dt="2022-03-26T19:30:25.823" v="2150" actId="26606"/>
          <ac:spMkLst>
            <pc:docMk/>
            <pc:sldMk cId="3838914167" sldId="388"/>
            <ac:spMk id="34" creationId="{066346BE-FDB4-4772-A696-0719490ABD64}"/>
          </ac:spMkLst>
        </pc:spChg>
        <pc:spChg chg="add">
          <ac:chgData name="Nguyen, Mike (MU-Student)" userId="721ad6a0-91ab-4550-8696-1243c6e5dba3" providerId="ADAL" clId="{70DA20CA-D4AA-4493-A022-53530E1D8FFE}" dt="2022-03-26T19:30:25.823" v="2150" actId="26606"/>
          <ac:spMkLst>
            <pc:docMk/>
            <pc:sldMk cId="3838914167" sldId="388"/>
            <ac:spMk id="35" creationId="{FB92FFCE-0C90-454E-AA25-D4EE9A6C39C5}"/>
          </ac:spMkLst>
        </pc:spChg>
        <pc:graphicFrameChg chg="add del mod ord modGraphic">
          <ac:chgData name="Nguyen, Mike (MU-Student)" userId="721ad6a0-91ab-4550-8696-1243c6e5dba3" providerId="ADAL" clId="{70DA20CA-D4AA-4493-A022-53530E1D8FFE}" dt="2022-03-26T00:28:31.279" v="181" actId="3680"/>
          <ac:graphicFrameMkLst>
            <pc:docMk/>
            <pc:sldMk cId="3838914167" sldId="388"/>
            <ac:graphicFrameMk id="7" creationId="{DB2019BE-9666-4954-83DA-DA18CABED552}"/>
          </ac:graphicFrameMkLst>
        </pc:graphicFrameChg>
        <pc:graphicFrameChg chg="add mod ord modGraphic">
          <ac:chgData name="Nguyen, Mike (MU-Student)" userId="721ad6a0-91ab-4550-8696-1243c6e5dba3" providerId="ADAL" clId="{70DA20CA-D4AA-4493-A022-53530E1D8FFE}" dt="2022-03-26T19:31:23.200" v="2160" actId="20577"/>
          <ac:graphicFrameMkLst>
            <pc:docMk/>
            <pc:sldMk cId="3838914167" sldId="388"/>
            <ac:graphicFrameMk id="8" creationId="{8E34BC23-D0DD-4EAC-845F-E011CEBBBDB8}"/>
          </ac:graphicFrameMkLst>
        </pc:graphicFrameChg>
      </pc:sldChg>
      <pc:sldChg chg="addSp delSp modSp add del mod ord">
        <pc:chgData name="Nguyen, Mike (MU-Student)" userId="721ad6a0-91ab-4550-8696-1243c6e5dba3" providerId="ADAL" clId="{70DA20CA-D4AA-4493-A022-53530E1D8FFE}" dt="2022-03-26T01:30:38.765" v="762" actId="47"/>
        <pc:sldMkLst>
          <pc:docMk/>
          <pc:sldMk cId="3914162691" sldId="389"/>
        </pc:sldMkLst>
        <pc:spChg chg="add del mod">
          <ac:chgData name="Nguyen, Mike (MU-Student)" userId="721ad6a0-91ab-4550-8696-1243c6e5dba3" providerId="ADAL" clId="{70DA20CA-D4AA-4493-A022-53530E1D8FFE}" dt="2022-03-26T01:01:35.817" v="541" actId="478"/>
          <ac:spMkLst>
            <pc:docMk/>
            <pc:sldMk cId="3914162691" sldId="389"/>
            <ac:spMk id="31" creationId="{82B5564F-28F2-4FD2-B46F-33FB4799D5A1}"/>
          </ac:spMkLst>
        </pc:spChg>
        <pc:spChg chg="del">
          <ac:chgData name="Nguyen, Mike (MU-Student)" userId="721ad6a0-91ab-4550-8696-1243c6e5dba3" providerId="ADAL" clId="{70DA20CA-D4AA-4493-A022-53530E1D8FFE}" dt="2022-03-26T00:59:56.043" v="486" actId="478"/>
          <ac:spMkLst>
            <pc:docMk/>
            <pc:sldMk cId="3914162691" sldId="389"/>
            <ac:spMk id="50" creationId="{D392CA31-9A00-4BCE-BEBF-E7B70894E10E}"/>
          </ac:spMkLst>
        </pc:spChg>
        <pc:spChg chg="del">
          <ac:chgData name="Nguyen, Mike (MU-Student)" userId="721ad6a0-91ab-4550-8696-1243c6e5dba3" providerId="ADAL" clId="{70DA20CA-D4AA-4493-A022-53530E1D8FFE}" dt="2022-03-26T00:59:53.546" v="483" actId="478"/>
          <ac:spMkLst>
            <pc:docMk/>
            <pc:sldMk cId="3914162691" sldId="389"/>
            <ac:spMk id="51" creationId="{5A69C716-9E8D-4025-A7AE-CCB5B93B00E9}"/>
          </ac:spMkLst>
        </pc:spChg>
        <pc:spChg chg="del">
          <ac:chgData name="Nguyen, Mike (MU-Student)" userId="721ad6a0-91ab-4550-8696-1243c6e5dba3" providerId="ADAL" clId="{70DA20CA-D4AA-4493-A022-53530E1D8FFE}" dt="2022-03-26T00:59:50.318" v="482" actId="478"/>
          <ac:spMkLst>
            <pc:docMk/>
            <pc:sldMk cId="3914162691" sldId="389"/>
            <ac:spMk id="52" creationId="{88FA4DA5-C3FB-41E8-A761-9E759450B2A2}"/>
          </ac:spMkLst>
        </pc:spChg>
        <pc:graphicFrameChg chg="add del mod modGraphic">
          <ac:chgData name="Nguyen, Mike (MU-Student)" userId="721ad6a0-91ab-4550-8696-1243c6e5dba3" providerId="ADAL" clId="{70DA20CA-D4AA-4493-A022-53530E1D8FFE}" dt="2022-03-26T01:08:07.546" v="618" actId="21"/>
          <ac:graphicFrameMkLst>
            <pc:docMk/>
            <pc:sldMk cId="3914162691" sldId="389"/>
            <ac:graphicFrameMk id="32" creationId="{619EA7C8-1654-4671-8AFF-B19DFD88E0DC}"/>
          </ac:graphicFrameMkLst>
        </pc:graphicFrameChg>
        <pc:cxnChg chg="del mod">
          <ac:chgData name="Nguyen, Mike (MU-Student)" userId="721ad6a0-91ab-4550-8696-1243c6e5dba3" providerId="ADAL" clId="{70DA20CA-D4AA-4493-A022-53530E1D8FFE}" dt="2022-03-26T00:59:56.791" v="487" actId="478"/>
          <ac:cxnSpMkLst>
            <pc:docMk/>
            <pc:sldMk cId="3914162691" sldId="389"/>
            <ac:cxnSpMk id="56" creationId="{814018E0-A118-4ED1-BB02-060AB490C707}"/>
          </ac:cxnSpMkLst>
        </pc:cxnChg>
        <pc:cxnChg chg="del mod">
          <ac:chgData name="Nguyen, Mike (MU-Student)" userId="721ad6a0-91ab-4550-8696-1243c6e5dba3" providerId="ADAL" clId="{70DA20CA-D4AA-4493-A022-53530E1D8FFE}" dt="2022-03-26T00:59:55.322" v="485" actId="478"/>
          <ac:cxnSpMkLst>
            <pc:docMk/>
            <pc:sldMk cId="3914162691" sldId="389"/>
            <ac:cxnSpMk id="57" creationId="{04B09437-42A6-435F-8603-BDB617B8B925}"/>
          </ac:cxnSpMkLst>
        </pc:cxnChg>
        <pc:cxnChg chg="del mod">
          <ac:chgData name="Nguyen, Mike (MU-Student)" userId="721ad6a0-91ab-4550-8696-1243c6e5dba3" providerId="ADAL" clId="{70DA20CA-D4AA-4493-A022-53530E1D8FFE}" dt="2022-03-26T00:59:54.858" v="484" actId="478"/>
          <ac:cxnSpMkLst>
            <pc:docMk/>
            <pc:sldMk cId="3914162691" sldId="389"/>
            <ac:cxnSpMk id="58" creationId="{0492C988-4938-4CE2-A290-D258CCB0742C}"/>
          </ac:cxnSpMkLst>
        </pc:cxnChg>
      </pc:sldChg>
      <pc:sldChg chg="addSp delSp modSp add del mod">
        <pc:chgData name="Nguyen, Mike (MU-Student)" userId="721ad6a0-91ab-4550-8696-1243c6e5dba3" providerId="ADAL" clId="{70DA20CA-D4AA-4493-A022-53530E1D8FFE}" dt="2022-03-26T01:08:03.173" v="617" actId="47"/>
        <pc:sldMkLst>
          <pc:docMk/>
          <pc:sldMk cId="2494934897" sldId="390"/>
        </pc:sldMkLst>
        <pc:spChg chg="add del mod">
          <ac:chgData name="Nguyen, Mike (MU-Student)" userId="721ad6a0-91ab-4550-8696-1243c6e5dba3" providerId="ADAL" clId="{70DA20CA-D4AA-4493-A022-53530E1D8FFE}" dt="2022-03-26T00:57:41.520" v="430"/>
          <ac:spMkLst>
            <pc:docMk/>
            <pc:sldMk cId="2494934897" sldId="390"/>
            <ac:spMk id="2" creationId="{AB4D8C49-208A-4F49-9D69-F581988569D0}"/>
          </ac:spMkLst>
        </pc:spChg>
        <pc:spChg chg="add del mod">
          <ac:chgData name="Nguyen, Mike (MU-Student)" userId="721ad6a0-91ab-4550-8696-1243c6e5dba3" providerId="ADAL" clId="{70DA20CA-D4AA-4493-A022-53530E1D8FFE}" dt="2022-03-26T00:58:26.748" v="448" actId="478"/>
          <ac:spMkLst>
            <pc:docMk/>
            <pc:sldMk cId="2494934897" sldId="390"/>
            <ac:spMk id="6" creationId="{6B70370E-7519-4369-BAF1-7B47883E50FD}"/>
          </ac:spMkLst>
        </pc:spChg>
        <pc:spChg chg="add del mod">
          <ac:chgData name="Nguyen, Mike (MU-Student)" userId="721ad6a0-91ab-4550-8696-1243c6e5dba3" providerId="ADAL" clId="{70DA20CA-D4AA-4493-A022-53530E1D8FFE}" dt="2022-03-26T01:06:59.934" v="593" actId="21"/>
          <ac:spMkLst>
            <pc:docMk/>
            <pc:sldMk cId="2494934897" sldId="390"/>
            <ac:spMk id="7" creationId="{706963E3-3D97-41A0-8A9C-2AE93F7BD16F}"/>
          </ac:spMkLst>
        </pc:spChg>
        <pc:spChg chg="add del mod">
          <ac:chgData name="Nguyen, Mike (MU-Student)" userId="721ad6a0-91ab-4550-8696-1243c6e5dba3" providerId="ADAL" clId="{70DA20CA-D4AA-4493-A022-53530E1D8FFE}" dt="2022-03-26T01:06:59.934" v="593" actId="21"/>
          <ac:spMkLst>
            <pc:docMk/>
            <pc:sldMk cId="2494934897" sldId="390"/>
            <ac:spMk id="34" creationId="{B3C7C1BC-5145-4478-BAFB-441CD74588AE}"/>
          </ac:spMkLst>
        </pc:spChg>
        <pc:spChg chg="del">
          <ac:chgData name="Nguyen, Mike (MU-Student)" userId="721ad6a0-91ab-4550-8696-1243c6e5dba3" providerId="ADAL" clId="{70DA20CA-D4AA-4493-A022-53530E1D8FFE}" dt="2022-03-26T00:57:18.735" v="417" actId="478"/>
          <ac:spMkLst>
            <pc:docMk/>
            <pc:sldMk cId="2494934897" sldId="390"/>
            <ac:spMk id="49" creationId="{D4F67214-B4DD-41CE-83CF-92DAC54845D3}"/>
          </ac:spMkLst>
        </pc:spChg>
        <pc:spChg chg="del">
          <ac:chgData name="Nguyen, Mike (MU-Student)" userId="721ad6a0-91ab-4550-8696-1243c6e5dba3" providerId="ADAL" clId="{70DA20CA-D4AA-4493-A022-53530E1D8FFE}" dt="2022-03-26T00:57:22.408" v="424" actId="478"/>
          <ac:spMkLst>
            <pc:docMk/>
            <pc:sldMk cId="2494934897" sldId="390"/>
            <ac:spMk id="50" creationId="{D392CA31-9A00-4BCE-BEBF-E7B70894E10E}"/>
          </ac:spMkLst>
        </pc:spChg>
        <pc:spChg chg="del">
          <ac:chgData name="Nguyen, Mike (MU-Student)" userId="721ad6a0-91ab-4550-8696-1243c6e5dba3" providerId="ADAL" clId="{70DA20CA-D4AA-4493-A022-53530E1D8FFE}" dt="2022-03-26T00:57:23.067" v="425" actId="478"/>
          <ac:spMkLst>
            <pc:docMk/>
            <pc:sldMk cId="2494934897" sldId="390"/>
            <ac:spMk id="51" creationId="{5A69C716-9E8D-4025-A7AE-CCB5B93B00E9}"/>
          </ac:spMkLst>
        </pc:spChg>
        <pc:spChg chg="del">
          <ac:chgData name="Nguyen, Mike (MU-Student)" userId="721ad6a0-91ab-4550-8696-1243c6e5dba3" providerId="ADAL" clId="{70DA20CA-D4AA-4493-A022-53530E1D8FFE}" dt="2022-03-26T00:57:17.844" v="416" actId="478"/>
          <ac:spMkLst>
            <pc:docMk/>
            <pc:sldMk cId="2494934897" sldId="390"/>
            <ac:spMk id="52" creationId="{88FA4DA5-C3FB-41E8-A761-9E759450B2A2}"/>
          </ac:spMkLst>
        </pc:spChg>
        <pc:spChg chg="del mod">
          <ac:chgData name="Nguyen, Mike (MU-Student)" userId="721ad6a0-91ab-4550-8696-1243c6e5dba3" providerId="ADAL" clId="{70DA20CA-D4AA-4493-A022-53530E1D8FFE}" dt="2022-03-26T00:57:24.797" v="427" actId="478"/>
          <ac:spMkLst>
            <pc:docMk/>
            <pc:sldMk cId="2494934897" sldId="390"/>
            <ac:spMk id="59" creationId="{A82425B5-FB69-4E1E-8364-75FD32C607FB}"/>
          </ac:spMkLst>
        </pc:spChg>
        <pc:spChg chg="del">
          <ac:chgData name="Nguyen, Mike (MU-Student)" userId="721ad6a0-91ab-4550-8696-1243c6e5dba3" providerId="ADAL" clId="{70DA20CA-D4AA-4493-A022-53530E1D8FFE}" dt="2022-03-26T00:57:16.516" v="415" actId="478"/>
          <ac:spMkLst>
            <pc:docMk/>
            <pc:sldMk cId="2494934897" sldId="390"/>
            <ac:spMk id="60" creationId="{7870D66A-7D3A-4FA9-B465-A365E9AE8080}"/>
          </ac:spMkLst>
        </pc:spChg>
        <pc:cxnChg chg="del mod">
          <ac:chgData name="Nguyen, Mike (MU-Student)" userId="721ad6a0-91ab-4550-8696-1243c6e5dba3" providerId="ADAL" clId="{70DA20CA-D4AA-4493-A022-53530E1D8FFE}" dt="2022-03-26T00:57:20.962" v="421" actId="478"/>
          <ac:cxnSpMkLst>
            <pc:docMk/>
            <pc:sldMk cId="2494934897" sldId="390"/>
            <ac:cxnSpMk id="56" creationId="{814018E0-A118-4ED1-BB02-060AB490C707}"/>
          </ac:cxnSpMkLst>
        </pc:cxnChg>
        <pc:cxnChg chg="del mod">
          <ac:chgData name="Nguyen, Mike (MU-Student)" userId="721ad6a0-91ab-4550-8696-1243c6e5dba3" providerId="ADAL" clId="{70DA20CA-D4AA-4493-A022-53530E1D8FFE}" dt="2022-03-26T00:57:21.365" v="422" actId="478"/>
          <ac:cxnSpMkLst>
            <pc:docMk/>
            <pc:sldMk cId="2494934897" sldId="390"/>
            <ac:cxnSpMk id="57" creationId="{04B09437-42A6-435F-8603-BDB617B8B925}"/>
          </ac:cxnSpMkLst>
        </pc:cxnChg>
        <pc:cxnChg chg="del mod">
          <ac:chgData name="Nguyen, Mike (MU-Student)" userId="721ad6a0-91ab-4550-8696-1243c6e5dba3" providerId="ADAL" clId="{70DA20CA-D4AA-4493-A022-53530E1D8FFE}" dt="2022-03-26T00:57:22.031" v="423" actId="478"/>
          <ac:cxnSpMkLst>
            <pc:docMk/>
            <pc:sldMk cId="2494934897" sldId="390"/>
            <ac:cxnSpMk id="58" creationId="{0492C988-4938-4CE2-A290-D258CCB0742C}"/>
          </ac:cxnSpMkLst>
        </pc:cxnChg>
        <pc:cxnChg chg="del mod">
          <ac:chgData name="Nguyen, Mike (MU-Student)" userId="721ad6a0-91ab-4550-8696-1243c6e5dba3" providerId="ADAL" clId="{70DA20CA-D4AA-4493-A022-53530E1D8FFE}" dt="2022-03-26T00:57:19.167" v="418" actId="478"/>
          <ac:cxnSpMkLst>
            <pc:docMk/>
            <pc:sldMk cId="2494934897" sldId="390"/>
            <ac:cxnSpMk id="62" creationId="{C84D12A6-F6EA-4394-BC6E-062A3C6590EA}"/>
          </ac:cxnSpMkLst>
        </pc:cxnChg>
        <pc:cxnChg chg="del mod">
          <ac:chgData name="Nguyen, Mike (MU-Student)" userId="721ad6a0-91ab-4550-8696-1243c6e5dba3" providerId="ADAL" clId="{70DA20CA-D4AA-4493-A022-53530E1D8FFE}" dt="2022-03-26T00:57:19.868" v="419" actId="478"/>
          <ac:cxnSpMkLst>
            <pc:docMk/>
            <pc:sldMk cId="2494934897" sldId="390"/>
            <ac:cxnSpMk id="63" creationId="{34CF85D9-F1E8-4BF1-B790-F6CB77332EF7}"/>
          </ac:cxnSpMkLst>
        </pc:cxnChg>
        <pc:cxnChg chg="del mod">
          <ac:chgData name="Nguyen, Mike (MU-Student)" userId="721ad6a0-91ab-4550-8696-1243c6e5dba3" providerId="ADAL" clId="{70DA20CA-D4AA-4493-A022-53530E1D8FFE}" dt="2022-03-26T00:57:20.341" v="420" actId="478"/>
          <ac:cxnSpMkLst>
            <pc:docMk/>
            <pc:sldMk cId="2494934897" sldId="390"/>
            <ac:cxnSpMk id="74" creationId="{1E948EFA-1DE2-4746-A606-C96ECA21CA50}"/>
          </ac:cxnSpMkLst>
        </pc:cxnChg>
      </pc:sldChg>
      <pc:sldChg chg="add del">
        <pc:chgData name="Nguyen, Mike (MU-Student)" userId="721ad6a0-91ab-4550-8696-1243c6e5dba3" providerId="ADAL" clId="{70DA20CA-D4AA-4493-A022-53530E1D8FFE}" dt="2022-03-26T01:30:39.721" v="763" actId="47"/>
        <pc:sldMkLst>
          <pc:docMk/>
          <pc:sldMk cId="3805580854" sldId="391"/>
        </pc:sldMkLst>
      </pc:sldChg>
      <pc:sldChg chg="addSp delSp modSp add del mod modAnim">
        <pc:chgData name="Nguyen, Mike (MU-Student)" userId="721ad6a0-91ab-4550-8696-1243c6e5dba3" providerId="ADAL" clId="{70DA20CA-D4AA-4493-A022-53530E1D8FFE}" dt="2022-03-26T03:29:20.436" v="1742" actId="47"/>
        <pc:sldMkLst>
          <pc:docMk/>
          <pc:sldMk cId="3232596165" sldId="392"/>
        </pc:sldMkLst>
        <pc:spChg chg="add mod">
          <ac:chgData name="Nguyen, Mike (MU-Student)" userId="721ad6a0-91ab-4550-8696-1243c6e5dba3" providerId="ADAL" clId="{70DA20CA-D4AA-4493-A022-53530E1D8FFE}" dt="2022-03-26T03:14:34.388" v="1543" actId="255"/>
          <ac:spMkLst>
            <pc:docMk/>
            <pc:sldMk cId="3232596165" sldId="392"/>
            <ac:spMk id="25" creationId="{2FE3D610-146E-4BAF-ACA4-407A25B3654E}"/>
          </ac:spMkLst>
        </pc:spChg>
        <pc:spChg chg="add mod">
          <ac:chgData name="Nguyen, Mike (MU-Student)" userId="721ad6a0-91ab-4550-8696-1243c6e5dba3" providerId="ADAL" clId="{70DA20CA-D4AA-4493-A022-53530E1D8FFE}" dt="2022-03-26T03:14:34.388" v="1543" actId="255"/>
          <ac:spMkLst>
            <pc:docMk/>
            <pc:sldMk cId="3232596165" sldId="392"/>
            <ac:spMk id="26" creationId="{28D0F604-7B12-48B9-A42C-F5B2F11DC88E}"/>
          </ac:spMkLst>
        </pc:spChg>
        <pc:spChg chg="mod">
          <ac:chgData name="Nguyen, Mike (MU-Student)" userId="721ad6a0-91ab-4550-8696-1243c6e5dba3" providerId="ADAL" clId="{70DA20CA-D4AA-4493-A022-53530E1D8FFE}" dt="2022-03-26T03:14:34.388" v="1543" actId="255"/>
          <ac:spMkLst>
            <pc:docMk/>
            <pc:sldMk cId="3232596165" sldId="392"/>
            <ac:spMk id="47" creationId="{4E53E6AC-C1AE-4A33-8DB3-BC17D992543C}"/>
          </ac:spMkLst>
        </pc:spChg>
        <pc:spChg chg="del">
          <ac:chgData name="Nguyen, Mike (MU-Student)" userId="721ad6a0-91ab-4550-8696-1243c6e5dba3" providerId="ADAL" clId="{70DA20CA-D4AA-4493-A022-53530E1D8FFE}" dt="2022-03-26T01:07:39.621" v="608" actId="478"/>
          <ac:spMkLst>
            <pc:docMk/>
            <pc:sldMk cId="3232596165" sldId="392"/>
            <ac:spMk id="49" creationId="{D4F67214-B4DD-41CE-83CF-92DAC54845D3}"/>
          </ac:spMkLst>
        </pc:spChg>
        <pc:spChg chg="del">
          <ac:chgData name="Nguyen, Mike (MU-Student)" userId="721ad6a0-91ab-4550-8696-1243c6e5dba3" providerId="ADAL" clId="{70DA20CA-D4AA-4493-A022-53530E1D8FFE}" dt="2022-03-26T01:07:06.831" v="598" actId="478"/>
          <ac:spMkLst>
            <pc:docMk/>
            <pc:sldMk cId="3232596165" sldId="392"/>
            <ac:spMk id="50" creationId="{D392CA31-9A00-4BCE-BEBF-E7B70894E10E}"/>
          </ac:spMkLst>
        </pc:spChg>
        <pc:spChg chg="del">
          <ac:chgData name="Nguyen, Mike (MU-Student)" userId="721ad6a0-91ab-4550-8696-1243c6e5dba3" providerId="ADAL" clId="{70DA20CA-D4AA-4493-A022-53530E1D8FFE}" dt="2022-03-26T01:07:08.478" v="599" actId="478"/>
          <ac:spMkLst>
            <pc:docMk/>
            <pc:sldMk cId="3232596165" sldId="392"/>
            <ac:spMk id="51" creationId="{5A69C716-9E8D-4025-A7AE-CCB5B93B00E9}"/>
          </ac:spMkLst>
        </pc:spChg>
        <pc:spChg chg="del">
          <ac:chgData name="Nguyen, Mike (MU-Student)" userId="721ad6a0-91ab-4550-8696-1243c6e5dba3" providerId="ADAL" clId="{70DA20CA-D4AA-4493-A022-53530E1D8FFE}" dt="2022-03-26T01:07:04.759" v="594" actId="478"/>
          <ac:spMkLst>
            <pc:docMk/>
            <pc:sldMk cId="3232596165" sldId="392"/>
            <ac:spMk id="52" creationId="{88FA4DA5-C3FB-41E8-A761-9E759450B2A2}"/>
          </ac:spMkLst>
        </pc:spChg>
        <pc:spChg chg="del">
          <ac:chgData name="Nguyen, Mike (MU-Student)" userId="721ad6a0-91ab-4550-8696-1243c6e5dba3" providerId="ADAL" clId="{70DA20CA-D4AA-4493-A022-53530E1D8FFE}" dt="2022-03-26T01:07:37.622" v="605" actId="478"/>
          <ac:spMkLst>
            <pc:docMk/>
            <pc:sldMk cId="3232596165" sldId="392"/>
            <ac:spMk id="59" creationId="{A82425B5-FB69-4E1E-8364-75FD32C607FB}"/>
          </ac:spMkLst>
        </pc:spChg>
        <pc:spChg chg="del">
          <ac:chgData name="Nguyen, Mike (MU-Student)" userId="721ad6a0-91ab-4550-8696-1243c6e5dba3" providerId="ADAL" clId="{70DA20CA-D4AA-4493-A022-53530E1D8FFE}" dt="2022-03-26T01:07:36.443" v="604" actId="478"/>
          <ac:spMkLst>
            <pc:docMk/>
            <pc:sldMk cId="3232596165" sldId="392"/>
            <ac:spMk id="60" creationId="{7870D66A-7D3A-4FA9-B465-A365E9AE8080}"/>
          </ac:spMkLst>
        </pc:spChg>
        <pc:spChg chg="mod">
          <ac:chgData name="Nguyen, Mike (MU-Student)" userId="721ad6a0-91ab-4550-8696-1243c6e5dba3" providerId="ADAL" clId="{70DA20CA-D4AA-4493-A022-53530E1D8FFE}" dt="2022-03-26T03:14:34.388" v="1543" actId="255"/>
          <ac:spMkLst>
            <pc:docMk/>
            <pc:sldMk cId="3232596165" sldId="392"/>
            <ac:spMk id="72" creationId="{0AAF05A8-350C-4ABD-ACFD-33BFAB3576A7}"/>
          </ac:spMkLst>
        </pc:spChg>
        <pc:spChg chg="mod">
          <ac:chgData name="Nguyen, Mike (MU-Student)" userId="721ad6a0-91ab-4550-8696-1243c6e5dba3" providerId="ADAL" clId="{70DA20CA-D4AA-4493-A022-53530E1D8FFE}" dt="2022-03-26T03:14:34.388" v="1543" actId="255"/>
          <ac:spMkLst>
            <pc:docMk/>
            <pc:sldMk cId="3232596165" sldId="392"/>
            <ac:spMk id="75" creationId="{44194F56-29C7-4445-A7D0-85919AC90796}"/>
          </ac:spMkLst>
        </pc:spChg>
        <pc:spChg chg="mod">
          <ac:chgData name="Nguyen, Mike (MU-Student)" userId="721ad6a0-91ab-4550-8696-1243c6e5dba3" providerId="ADAL" clId="{70DA20CA-D4AA-4493-A022-53530E1D8FFE}" dt="2022-03-26T03:14:34.388" v="1543" actId="255"/>
          <ac:spMkLst>
            <pc:docMk/>
            <pc:sldMk cId="3232596165" sldId="392"/>
            <ac:spMk id="78" creationId="{261BB00A-CE6B-49BD-9F95-AC3D534DFD2C}"/>
          </ac:spMkLst>
        </pc:spChg>
        <pc:cxnChg chg="del mod">
          <ac:chgData name="Nguyen, Mike (MU-Student)" userId="721ad6a0-91ab-4550-8696-1243c6e5dba3" providerId="ADAL" clId="{70DA20CA-D4AA-4493-A022-53530E1D8FFE}" dt="2022-03-26T01:07:05.749" v="596" actId="478"/>
          <ac:cxnSpMkLst>
            <pc:docMk/>
            <pc:sldMk cId="3232596165" sldId="392"/>
            <ac:cxnSpMk id="56" creationId="{814018E0-A118-4ED1-BB02-060AB490C707}"/>
          </ac:cxnSpMkLst>
        </pc:cxnChg>
        <pc:cxnChg chg="del mod">
          <ac:chgData name="Nguyen, Mike (MU-Student)" userId="721ad6a0-91ab-4550-8696-1243c6e5dba3" providerId="ADAL" clId="{70DA20CA-D4AA-4493-A022-53530E1D8FFE}" dt="2022-03-26T01:07:05.165" v="595" actId="478"/>
          <ac:cxnSpMkLst>
            <pc:docMk/>
            <pc:sldMk cId="3232596165" sldId="392"/>
            <ac:cxnSpMk id="57" creationId="{04B09437-42A6-435F-8603-BDB617B8B925}"/>
          </ac:cxnSpMkLst>
        </pc:cxnChg>
        <pc:cxnChg chg="del mod">
          <ac:chgData name="Nguyen, Mike (MU-Student)" userId="721ad6a0-91ab-4550-8696-1243c6e5dba3" providerId="ADAL" clId="{70DA20CA-D4AA-4493-A022-53530E1D8FFE}" dt="2022-03-26T01:07:06.345" v="597" actId="478"/>
          <ac:cxnSpMkLst>
            <pc:docMk/>
            <pc:sldMk cId="3232596165" sldId="392"/>
            <ac:cxnSpMk id="58" creationId="{0492C988-4938-4CE2-A290-D258CCB0742C}"/>
          </ac:cxnSpMkLst>
        </pc:cxnChg>
        <pc:cxnChg chg="del mod">
          <ac:chgData name="Nguyen, Mike (MU-Student)" userId="721ad6a0-91ab-4550-8696-1243c6e5dba3" providerId="ADAL" clId="{70DA20CA-D4AA-4493-A022-53530E1D8FFE}" dt="2022-03-26T01:07:38.822" v="607" actId="478"/>
          <ac:cxnSpMkLst>
            <pc:docMk/>
            <pc:sldMk cId="3232596165" sldId="392"/>
            <ac:cxnSpMk id="62" creationId="{C84D12A6-F6EA-4394-BC6E-062A3C6590EA}"/>
          </ac:cxnSpMkLst>
        </pc:cxnChg>
        <pc:cxnChg chg="del mod">
          <ac:chgData name="Nguyen, Mike (MU-Student)" userId="721ad6a0-91ab-4550-8696-1243c6e5dba3" providerId="ADAL" clId="{70DA20CA-D4AA-4493-A022-53530E1D8FFE}" dt="2022-03-26T01:07:38.473" v="606" actId="478"/>
          <ac:cxnSpMkLst>
            <pc:docMk/>
            <pc:sldMk cId="3232596165" sldId="392"/>
            <ac:cxnSpMk id="63" creationId="{34CF85D9-F1E8-4BF1-B790-F6CB77332EF7}"/>
          </ac:cxnSpMkLst>
        </pc:cxnChg>
        <pc:cxnChg chg="mod">
          <ac:chgData name="Nguyen, Mike (MU-Student)" userId="721ad6a0-91ab-4550-8696-1243c6e5dba3" providerId="ADAL" clId="{70DA20CA-D4AA-4493-A022-53530E1D8FFE}" dt="2022-03-26T03:14:34.388" v="1543" actId="255"/>
          <ac:cxnSpMkLst>
            <pc:docMk/>
            <pc:sldMk cId="3232596165" sldId="392"/>
            <ac:cxnSpMk id="68" creationId="{84118489-C3D6-404D-BEC6-4FAA886CB7FF}"/>
          </ac:cxnSpMkLst>
        </pc:cxnChg>
        <pc:cxnChg chg="del mod">
          <ac:chgData name="Nguyen, Mike (MU-Student)" userId="721ad6a0-91ab-4550-8696-1243c6e5dba3" providerId="ADAL" clId="{70DA20CA-D4AA-4493-A022-53530E1D8FFE}" dt="2022-03-26T01:07:40.845" v="609" actId="478"/>
          <ac:cxnSpMkLst>
            <pc:docMk/>
            <pc:sldMk cId="3232596165" sldId="392"/>
            <ac:cxnSpMk id="74" creationId="{1E948EFA-1DE2-4746-A606-C96ECA21CA50}"/>
          </ac:cxnSpMkLst>
        </pc:cxnChg>
        <pc:cxnChg chg="mod">
          <ac:chgData name="Nguyen, Mike (MU-Student)" userId="721ad6a0-91ab-4550-8696-1243c6e5dba3" providerId="ADAL" clId="{70DA20CA-D4AA-4493-A022-53530E1D8FFE}" dt="2022-03-26T03:14:34.388" v="1543" actId="255"/>
          <ac:cxnSpMkLst>
            <pc:docMk/>
            <pc:sldMk cId="3232596165" sldId="392"/>
            <ac:cxnSpMk id="76" creationId="{D254CDCD-C8C6-4C9F-A124-B00EFDEB89C5}"/>
          </ac:cxnSpMkLst>
        </pc:cxnChg>
        <pc:cxnChg chg="mod">
          <ac:chgData name="Nguyen, Mike (MU-Student)" userId="721ad6a0-91ab-4550-8696-1243c6e5dba3" providerId="ADAL" clId="{70DA20CA-D4AA-4493-A022-53530E1D8FFE}" dt="2022-03-26T03:14:34.388" v="1543" actId="255"/>
          <ac:cxnSpMkLst>
            <pc:docMk/>
            <pc:sldMk cId="3232596165" sldId="392"/>
            <ac:cxnSpMk id="79" creationId="{E98ADA19-9052-43F3-8319-791423BA4638}"/>
          </ac:cxnSpMkLst>
        </pc:cxnChg>
      </pc:sldChg>
      <pc:sldChg chg="addSp delSp modSp add del mod">
        <pc:chgData name="Nguyen, Mike (MU-Student)" userId="721ad6a0-91ab-4550-8696-1243c6e5dba3" providerId="ADAL" clId="{70DA20CA-D4AA-4493-A022-53530E1D8FFE}" dt="2022-03-26T03:32:26.557" v="1775" actId="47"/>
        <pc:sldMkLst>
          <pc:docMk/>
          <pc:sldMk cId="3110766025" sldId="393"/>
        </pc:sldMkLst>
        <pc:spChg chg="add mod">
          <ac:chgData name="Nguyen, Mike (MU-Student)" userId="721ad6a0-91ab-4550-8696-1243c6e5dba3" providerId="ADAL" clId="{70DA20CA-D4AA-4493-A022-53530E1D8FFE}" dt="2022-03-26T01:30:20.304" v="760" actId="20577"/>
          <ac:spMkLst>
            <pc:docMk/>
            <pc:sldMk cId="3110766025" sldId="393"/>
            <ac:spMk id="26" creationId="{2B4A34D9-D20F-472D-ABAD-59592B55C7C2}"/>
          </ac:spMkLst>
        </pc:spChg>
        <pc:spChg chg="del">
          <ac:chgData name="Nguyen, Mike (MU-Student)" userId="721ad6a0-91ab-4550-8696-1243c6e5dba3" providerId="ADAL" clId="{70DA20CA-D4AA-4493-A022-53530E1D8FFE}" dt="2022-03-26T01:08:00.092" v="615" actId="478"/>
          <ac:spMkLst>
            <pc:docMk/>
            <pc:sldMk cId="3110766025" sldId="393"/>
            <ac:spMk id="50" creationId="{D392CA31-9A00-4BCE-BEBF-E7B70894E10E}"/>
          </ac:spMkLst>
        </pc:spChg>
        <pc:spChg chg="del">
          <ac:chgData name="Nguyen, Mike (MU-Student)" userId="721ad6a0-91ab-4550-8696-1243c6e5dba3" providerId="ADAL" clId="{70DA20CA-D4AA-4493-A022-53530E1D8FFE}" dt="2022-03-26T01:08:00.637" v="616" actId="478"/>
          <ac:spMkLst>
            <pc:docMk/>
            <pc:sldMk cId="3110766025" sldId="393"/>
            <ac:spMk id="51" creationId="{5A69C716-9E8D-4025-A7AE-CCB5B93B00E9}"/>
          </ac:spMkLst>
        </pc:spChg>
        <pc:spChg chg="del">
          <ac:chgData name="Nguyen, Mike (MU-Student)" userId="721ad6a0-91ab-4550-8696-1243c6e5dba3" providerId="ADAL" clId="{70DA20CA-D4AA-4493-A022-53530E1D8FFE}" dt="2022-03-26T01:07:58.029" v="611" actId="478"/>
          <ac:spMkLst>
            <pc:docMk/>
            <pc:sldMk cId="3110766025" sldId="393"/>
            <ac:spMk id="52" creationId="{88FA4DA5-C3FB-41E8-A761-9E759450B2A2}"/>
          </ac:spMkLst>
        </pc:spChg>
        <pc:graphicFrameChg chg="add mod modGraphic">
          <ac:chgData name="Nguyen, Mike (MU-Student)" userId="721ad6a0-91ab-4550-8696-1243c6e5dba3" providerId="ADAL" clId="{70DA20CA-D4AA-4493-A022-53530E1D8FFE}" dt="2022-03-26T01:30:23.729" v="761" actId="14100"/>
          <ac:graphicFrameMkLst>
            <pc:docMk/>
            <pc:sldMk cId="3110766025" sldId="393"/>
            <ac:graphicFrameMk id="25" creationId="{CDA69C7A-0BE7-416C-83DA-8F04CB2BDE8C}"/>
          </ac:graphicFrameMkLst>
        </pc:graphicFrameChg>
        <pc:cxnChg chg="del mod">
          <ac:chgData name="Nguyen, Mike (MU-Student)" userId="721ad6a0-91ab-4550-8696-1243c6e5dba3" providerId="ADAL" clId="{70DA20CA-D4AA-4493-A022-53530E1D8FFE}" dt="2022-03-26T01:07:58.618" v="612" actId="478"/>
          <ac:cxnSpMkLst>
            <pc:docMk/>
            <pc:sldMk cId="3110766025" sldId="393"/>
            <ac:cxnSpMk id="56" creationId="{814018E0-A118-4ED1-BB02-060AB490C707}"/>
          </ac:cxnSpMkLst>
        </pc:cxnChg>
        <pc:cxnChg chg="del mod">
          <ac:chgData name="Nguyen, Mike (MU-Student)" userId="721ad6a0-91ab-4550-8696-1243c6e5dba3" providerId="ADAL" clId="{70DA20CA-D4AA-4493-A022-53530E1D8FFE}" dt="2022-03-26T01:07:59.012" v="613" actId="478"/>
          <ac:cxnSpMkLst>
            <pc:docMk/>
            <pc:sldMk cId="3110766025" sldId="393"/>
            <ac:cxnSpMk id="57" creationId="{04B09437-42A6-435F-8603-BDB617B8B925}"/>
          </ac:cxnSpMkLst>
        </pc:cxnChg>
        <pc:cxnChg chg="del mod">
          <ac:chgData name="Nguyen, Mike (MU-Student)" userId="721ad6a0-91ab-4550-8696-1243c6e5dba3" providerId="ADAL" clId="{70DA20CA-D4AA-4493-A022-53530E1D8FFE}" dt="2022-03-26T01:07:59.572" v="614" actId="478"/>
          <ac:cxnSpMkLst>
            <pc:docMk/>
            <pc:sldMk cId="3110766025" sldId="393"/>
            <ac:cxnSpMk id="58" creationId="{0492C988-4938-4CE2-A290-D258CCB0742C}"/>
          </ac:cxnSpMkLst>
        </pc:cxnChg>
      </pc:sldChg>
      <pc:sldChg chg="addSp delSp modSp add mod modAnim">
        <pc:chgData name="Nguyen, Mike (MU-Student)" userId="721ad6a0-91ab-4550-8696-1243c6e5dba3" providerId="ADAL" clId="{70DA20CA-D4AA-4493-A022-53530E1D8FFE}" dt="2022-03-30T19:29:46.516" v="4741" actId="20577"/>
        <pc:sldMkLst>
          <pc:docMk/>
          <pc:sldMk cId="3249263577" sldId="394"/>
        </pc:sldMkLst>
        <pc:spChg chg="mod">
          <ac:chgData name="Nguyen, Mike (MU-Student)" userId="721ad6a0-91ab-4550-8696-1243c6e5dba3" providerId="ADAL" clId="{70DA20CA-D4AA-4493-A022-53530E1D8FFE}" dt="2022-03-26T03:22:17.898" v="1704" actId="1076"/>
          <ac:spMkLst>
            <pc:docMk/>
            <pc:sldMk cId="3249263577" sldId="394"/>
            <ac:spMk id="47" creationId="{4E53E6AC-C1AE-4A33-8DB3-BC17D992543C}"/>
          </ac:spMkLst>
        </pc:spChg>
        <pc:spChg chg="mod">
          <ac:chgData name="Nguyen, Mike (MU-Student)" userId="721ad6a0-91ab-4550-8696-1243c6e5dba3" providerId="ADAL" clId="{70DA20CA-D4AA-4493-A022-53530E1D8FFE}" dt="2022-03-30T19:29:46.516" v="4741" actId="20577"/>
          <ac:spMkLst>
            <pc:docMk/>
            <pc:sldMk cId="3249263577" sldId="394"/>
            <ac:spMk id="48" creationId="{F377C5F3-450A-47D5-84CC-B52D31285B88}"/>
          </ac:spMkLst>
        </pc:spChg>
        <pc:spChg chg="del mod">
          <ac:chgData name="Nguyen, Mike (MU-Student)" userId="721ad6a0-91ab-4550-8696-1243c6e5dba3" providerId="ADAL" clId="{70DA20CA-D4AA-4493-A022-53530E1D8FFE}" dt="2022-03-26T03:26:07.296" v="1719" actId="478"/>
          <ac:spMkLst>
            <pc:docMk/>
            <pc:sldMk cId="3249263577" sldId="394"/>
            <ac:spMk id="49" creationId="{D4F67214-B4DD-41CE-83CF-92DAC54845D3}"/>
          </ac:spMkLst>
        </pc:spChg>
        <pc:spChg chg="del mod">
          <ac:chgData name="Nguyen, Mike (MU-Student)" userId="721ad6a0-91ab-4550-8696-1243c6e5dba3" providerId="ADAL" clId="{70DA20CA-D4AA-4493-A022-53530E1D8FFE}" dt="2022-03-26T03:26:16.825" v="1729" actId="478"/>
          <ac:spMkLst>
            <pc:docMk/>
            <pc:sldMk cId="3249263577" sldId="394"/>
            <ac:spMk id="50" creationId="{D392CA31-9A00-4BCE-BEBF-E7B70894E10E}"/>
          </ac:spMkLst>
        </pc:spChg>
        <pc:spChg chg="del mod">
          <ac:chgData name="Nguyen, Mike (MU-Student)" userId="721ad6a0-91ab-4550-8696-1243c6e5dba3" providerId="ADAL" clId="{70DA20CA-D4AA-4493-A022-53530E1D8FFE}" dt="2022-03-26T03:26:13.968" v="1725" actId="478"/>
          <ac:spMkLst>
            <pc:docMk/>
            <pc:sldMk cId="3249263577" sldId="394"/>
            <ac:spMk id="51" creationId="{5A69C716-9E8D-4025-A7AE-CCB5B93B00E9}"/>
          </ac:spMkLst>
        </pc:spChg>
        <pc:spChg chg="del mod">
          <ac:chgData name="Nguyen, Mike (MU-Student)" userId="721ad6a0-91ab-4550-8696-1243c6e5dba3" providerId="ADAL" clId="{70DA20CA-D4AA-4493-A022-53530E1D8FFE}" dt="2022-03-26T03:26:08.857" v="1721" actId="478"/>
          <ac:spMkLst>
            <pc:docMk/>
            <pc:sldMk cId="3249263577" sldId="394"/>
            <ac:spMk id="52" creationId="{88FA4DA5-C3FB-41E8-A761-9E759450B2A2}"/>
          </ac:spMkLst>
        </pc:spChg>
        <pc:spChg chg="del mod">
          <ac:chgData name="Nguyen, Mike (MU-Student)" userId="721ad6a0-91ab-4550-8696-1243c6e5dba3" providerId="ADAL" clId="{70DA20CA-D4AA-4493-A022-53530E1D8FFE}" dt="2022-03-26T03:26:13.193" v="1724" actId="478"/>
          <ac:spMkLst>
            <pc:docMk/>
            <pc:sldMk cId="3249263577" sldId="394"/>
            <ac:spMk id="59" creationId="{A82425B5-FB69-4E1E-8364-75FD32C607FB}"/>
          </ac:spMkLst>
        </pc:spChg>
        <pc:spChg chg="del mod">
          <ac:chgData name="Nguyen, Mike (MU-Student)" userId="721ad6a0-91ab-4550-8696-1243c6e5dba3" providerId="ADAL" clId="{70DA20CA-D4AA-4493-A022-53530E1D8FFE}" dt="2022-03-26T03:26:06.495" v="1718" actId="478"/>
          <ac:spMkLst>
            <pc:docMk/>
            <pc:sldMk cId="3249263577" sldId="394"/>
            <ac:spMk id="60" creationId="{7870D66A-7D3A-4FA9-B465-A365E9AE8080}"/>
          </ac:spMkLst>
        </pc:spChg>
        <pc:spChg chg="mod">
          <ac:chgData name="Nguyen, Mike (MU-Student)" userId="721ad6a0-91ab-4550-8696-1243c6e5dba3" providerId="ADAL" clId="{70DA20CA-D4AA-4493-A022-53530E1D8FFE}" dt="2022-03-26T03:22:17.898" v="1704" actId="1076"/>
          <ac:spMkLst>
            <pc:docMk/>
            <pc:sldMk cId="3249263577" sldId="394"/>
            <ac:spMk id="72" creationId="{0AAF05A8-350C-4ABD-ACFD-33BFAB3576A7}"/>
          </ac:spMkLst>
        </pc:spChg>
        <pc:spChg chg="mod">
          <ac:chgData name="Nguyen, Mike (MU-Student)" userId="721ad6a0-91ab-4550-8696-1243c6e5dba3" providerId="ADAL" clId="{70DA20CA-D4AA-4493-A022-53530E1D8FFE}" dt="2022-03-26T03:20:25.284" v="1696" actId="14100"/>
          <ac:spMkLst>
            <pc:docMk/>
            <pc:sldMk cId="3249263577" sldId="394"/>
            <ac:spMk id="75" creationId="{44194F56-29C7-4445-A7D0-85919AC90796}"/>
          </ac:spMkLst>
        </pc:spChg>
        <pc:spChg chg="mod">
          <ac:chgData name="Nguyen, Mike (MU-Student)" userId="721ad6a0-91ab-4550-8696-1243c6e5dba3" providerId="ADAL" clId="{70DA20CA-D4AA-4493-A022-53530E1D8FFE}" dt="2022-03-26T03:21:54.074" v="1699" actId="1076"/>
          <ac:spMkLst>
            <pc:docMk/>
            <pc:sldMk cId="3249263577" sldId="394"/>
            <ac:spMk id="78" creationId="{261BB00A-CE6B-49BD-9F95-AC3D534DFD2C}"/>
          </ac:spMkLst>
        </pc:spChg>
        <pc:spChg chg="add mod">
          <ac:chgData name="Nguyen, Mike (MU-Student)" userId="721ad6a0-91ab-4550-8696-1243c6e5dba3" providerId="ADAL" clId="{70DA20CA-D4AA-4493-A022-53530E1D8FFE}" dt="2022-03-26T03:29:16.672" v="1741" actId="14100"/>
          <ac:spMkLst>
            <pc:docMk/>
            <pc:sldMk cId="3249263577" sldId="394"/>
            <ac:spMk id="80" creationId="{158D87FE-97AD-4BCB-8989-76022040EDE6}"/>
          </ac:spMkLst>
        </pc:spChg>
        <pc:spChg chg="add mod">
          <ac:chgData name="Nguyen, Mike (MU-Student)" userId="721ad6a0-91ab-4550-8696-1243c6e5dba3" providerId="ADAL" clId="{70DA20CA-D4AA-4493-A022-53530E1D8FFE}" dt="2022-03-26T03:27:23.848" v="1739" actId="1076"/>
          <ac:spMkLst>
            <pc:docMk/>
            <pc:sldMk cId="3249263577" sldId="394"/>
            <ac:spMk id="81" creationId="{C9914520-EB24-4965-A252-AD912EED7894}"/>
          </ac:spMkLst>
        </pc:spChg>
        <pc:cxnChg chg="del mod">
          <ac:chgData name="Nguyen, Mike (MU-Student)" userId="721ad6a0-91ab-4550-8696-1243c6e5dba3" providerId="ADAL" clId="{70DA20CA-D4AA-4493-A022-53530E1D8FFE}" dt="2022-03-26T03:26:11.091" v="1722" actId="478"/>
          <ac:cxnSpMkLst>
            <pc:docMk/>
            <pc:sldMk cId="3249263577" sldId="394"/>
            <ac:cxnSpMk id="56" creationId="{814018E0-A118-4ED1-BB02-060AB490C707}"/>
          </ac:cxnSpMkLst>
        </pc:cxnChg>
        <pc:cxnChg chg="del mod">
          <ac:chgData name="Nguyen, Mike (MU-Student)" userId="721ad6a0-91ab-4550-8696-1243c6e5dba3" providerId="ADAL" clId="{70DA20CA-D4AA-4493-A022-53530E1D8FFE}" dt="2022-03-26T03:26:08.056" v="1720" actId="478"/>
          <ac:cxnSpMkLst>
            <pc:docMk/>
            <pc:sldMk cId="3249263577" sldId="394"/>
            <ac:cxnSpMk id="57" creationId="{04B09437-42A6-435F-8603-BDB617B8B925}"/>
          </ac:cxnSpMkLst>
        </pc:cxnChg>
        <pc:cxnChg chg="del mod">
          <ac:chgData name="Nguyen, Mike (MU-Student)" userId="721ad6a0-91ab-4550-8696-1243c6e5dba3" providerId="ADAL" clId="{70DA20CA-D4AA-4493-A022-53530E1D8FFE}" dt="2022-03-26T03:26:17.257" v="1730" actId="478"/>
          <ac:cxnSpMkLst>
            <pc:docMk/>
            <pc:sldMk cId="3249263577" sldId="394"/>
            <ac:cxnSpMk id="58" creationId="{0492C988-4938-4CE2-A290-D258CCB0742C}"/>
          </ac:cxnSpMkLst>
        </pc:cxnChg>
        <pc:cxnChg chg="del mod">
          <ac:chgData name="Nguyen, Mike (MU-Student)" userId="721ad6a0-91ab-4550-8696-1243c6e5dba3" providerId="ADAL" clId="{70DA20CA-D4AA-4493-A022-53530E1D8FFE}" dt="2022-03-26T03:26:15.766" v="1728" actId="478"/>
          <ac:cxnSpMkLst>
            <pc:docMk/>
            <pc:sldMk cId="3249263577" sldId="394"/>
            <ac:cxnSpMk id="62" creationId="{C84D12A6-F6EA-4394-BC6E-062A3C6590EA}"/>
          </ac:cxnSpMkLst>
        </pc:cxnChg>
        <pc:cxnChg chg="del mod">
          <ac:chgData name="Nguyen, Mike (MU-Student)" userId="721ad6a0-91ab-4550-8696-1243c6e5dba3" providerId="ADAL" clId="{70DA20CA-D4AA-4493-A022-53530E1D8FFE}" dt="2022-03-26T03:26:14.539" v="1726" actId="478"/>
          <ac:cxnSpMkLst>
            <pc:docMk/>
            <pc:sldMk cId="3249263577" sldId="394"/>
            <ac:cxnSpMk id="63" creationId="{34CF85D9-F1E8-4BF1-B790-F6CB77332EF7}"/>
          </ac:cxnSpMkLst>
        </pc:cxnChg>
        <pc:cxnChg chg="mod">
          <ac:chgData name="Nguyen, Mike (MU-Student)" userId="721ad6a0-91ab-4550-8696-1243c6e5dba3" providerId="ADAL" clId="{70DA20CA-D4AA-4493-A022-53530E1D8FFE}" dt="2022-03-26T03:22:17.898" v="1704" actId="1076"/>
          <ac:cxnSpMkLst>
            <pc:docMk/>
            <pc:sldMk cId="3249263577" sldId="394"/>
            <ac:cxnSpMk id="68" creationId="{84118489-C3D6-404D-BEC6-4FAA886CB7FF}"/>
          </ac:cxnSpMkLst>
        </pc:cxnChg>
        <pc:cxnChg chg="del mod">
          <ac:chgData name="Nguyen, Mike (MU-Student)" userId="721ad6a0-91ab-4550-8696-1243c6e5dba3" providerId="ADAL" clId="{70DA20CA-D4AA-4493-A022-53530E1D8FFE}" dt="2022-03-26T03:26:15.337" v="1727" actId="478"/>
          <ac:cxnSpMkLst>
            <pc:docMk/>
            <pc:sldMk cId="3249263577" sldId="394"/>
            <ac:cxnSpMk id="74" creationId="{1E948EFA-1DE2-4746-A606-C96ECA21CA50}"/>
          </ac:cxnSpMkLst>
        </pc:cxnChg>
        <pc:cxnChg chg="mod">
          <ac:chgData name="Nguyen, Mike (MU-Student)" userId="721ad6a0-91ab-4550-8696-1243c6e5dba3" providerId="ADAL" clId="{70DA20CA-D4AA-4493-A022-53530E1D8FFE}" dt="2022-03-26T03:22:24.168" v="1706" actId="14100"/>
          <ac:cxnSpMkLst>
            <pc:docMk/>
            <pc:sldMk cId="3249263577" sldId="394"/>
            <ac:cxnSpMk id="76" creationId="{D254CDCD-C8C6-4C9F-A124-B00EFDEB89C5}"/>
          </ac:cxnSpMkLst>
        </pc:cxnChg>
        <pc:cxnChg chg="mod">
          <ac:chgData name="Nguyen, Mike (MU-Student)" userId="721ad6a0-91ab-4550-8696-1243c6e5dba3" providerId="ADAL" clId="{70DA20CA-D4AA-4493-A022-53530E1D8FFE}" dt="2022-03-26T03:22:25.946" v="1707" actId="14100"/>
          <ac:cxnSpMkLst>
            <pc:docMk/>
            <pc:sldMk cId="3249263577" sldId="394"/>
            <ac:cxnSpMk id="79" creationId="{E98ADA19-9052-43F3-8319-791423BA4638}"/>
          </ac:cxnSpMkLst>
        </pc:cxnChg>
      </pc:sldChg>
      <pc:sldChg chg="modSp add del mod">
        <pc:chgData name="Nguyen, Mike (MU-Student)" userId="721ad6a0-91ab-4550-8696-1243c6e5dba3" providerId="ADAL" clId="{70DA20CA-D4AA-4493-A022-53530E1D8FFE}" dt="2022-03-26T03:13:50.636" v="1519" actId="47"/>
        <pc:sldMkLst>
          <pc:docMk/>
          <pc:sldMk cId="867561634" sldId="395"/>
        </pc:sldMkLst>
        <pc:spChg chg="mod">
          <ac:chgData name="Nguyen, Mike (MU-Student)" userId="721ad6a0-91ab-4550-8696-1243c6e5dba3" providerId="ADAL" clId="{70DA20CA-D4AA-4493-A022-53530E1D8FFE}" dt="2022-03-26T03:09:05.527" v="1187" actId="122"/>
          <ac:spMkLst>
            <pc:docMk/>
            <pc:sldMk cId="867561634" sldId="395"/>
            <ac:spMk id="9" creationId="{9C376A56-D393-4439-943A-27CA42898529}"/>
          </ac:spMkLst>
        </pc:spChg>
        <pc:spChg chg="mod">
          <ac:chgData name="Nguyen, Mike (MU-Student)" userId="721ad6a0-91ab-4550-8696-1243c6e5dba3" providerId="ADAL" clId="{70DA20CA-D4AA-4493-A022-53530E1D8FFE}" dt="2022-03-26T03:08:42.940" v="1170" actId="20577"/>
          <ac:spMkLst>
            <pc:docMk/>
            <pc:sldMk cId="867561634" sldId="395"/>
            <ac:spMk id="12" creationId="{267F17FA-5DC2-4AF0-B1FF-1DA4DD73B6CA}"/>
          </ac:spMkLst>
        </pc:spChg>
        <pc:spChg chg="mod">
          <ac:chgData name="Nguyen, Mike (MU-Student)" userId="721ad6a0-91ab-4550-8696-1243c6e5dba3" providerId="ADAL" clId="{70DA20CA-D4AA-4493-A022-53530E1D8FFE}" dt="2022-03-26T03:08:59.543" v="1186" actId="5793"/>
          <ac:spMkLst>
            <pc:docMk/>
            <pc:sldMk cId="867561634" sldId="395"/>
            <ac:spMk id="21" creationId="{C44C5BCF-9FE9-4D43-A338-191A0C3A2BE5}"/>
          </ac:spMkLst>
        </pc:spChg>
        <pc:cxnChg chg="mod">
          <ac:chgData name="Nguyen, Mike (MU-Student)" userId="721ad6a0-91ab-4550-8696-1243c6e5dba3" providerId="ADAL" clId="{70DA20CA-D4AA-4493-A022-53530E1D8FFE}" dt="2022-03-26T03:11:57.660" v="1495" actId="17032"/>
          <ac:cxnSpMkLst>
            <pc:docMk/>
            <pc:sldMk cId="867561634" sldId="395"/>
            <ac:cxnSpMk id="8" creationId="{62C78C9B-2A89-0349-9536-F805469DD5AD}"/>
          </ac:cxnSpMkLst>
        </pc:cxnChg>
      </pc:sldChg>
      <pc:sldChg chg="addSp delSp modSp add mod ord modShow">
        <pc:chgData name="Nguyen, Mike (MU-Student)" userId="721ad6a0-91ab-4550-8696-1243c6e5dba3" providerId="ADAL" clId="{70DA20CA-D4AA-4493-A022-53530E1D8FFE}" dt="2022-03-30T19:33:21.306" v="4777" actId="729"/>
        <pc:sldMkLst>
          <pc:docMk/>
          <pc:sldMk cId="2393886980" sldId="396"/>
        </pc:sldMkLst>
        <pc:spChg chg="mod">
          <ac:chgData name="Nguyen, Mike (MU-Student)" userId="721ad6a0-91ab-4550-8696-1243c6e5dba3" providerId="ADAL" clId="{70DA20CA-D4AA-4493-A022-53530E1D8FFE}" dt="2022-03-26T03:13:38.988" v="1515" actId="1076"/>
          <ac:spMkLst>
            <pc:docMk/>
            <pc:sldMk cId="2393886980" sldId="396"/>
            <ac:spMk id="5" creationId="{60EDD9CA-BE05-2744-A1C6-DC701905002A}"/>
          </ac:spMkLst>
        </pc:spChg>
        <pc:spChg chg="mod">
          <ac:chgData name="Nguyen, Mike (MU-Student)" userId="721ad6a0-91ab-4550-8696-1243c6e5dba3" providerId="ADAL" clId="{70DA20CA-D4AA-4493-A022-53530E1D8FFE}" dt="2022-03-26T03:13:20.989" v="1511" actId="1076"/>
          <ac:spMkLst>
            <pc:docMk/>
            <pc:sldMk cId="2393886980" sldId="396"/>
            <ac:spMk id="6" creationId="{3C4CB629-49AC-6249-BFE5-6610D378A349}"/>
          </ac:spMkLst>
        </pc:spChg>
        <pc:spChg chg="mod">
          <ac:chgData name="Nguyen, Mike (MU-Student)" userId="721ad6a0-91ab-4550-8696-1243c6e5dba3" providerId="ADAL" clId="{70DA20CA-D4AA-4493-A022-53530E1D8FFE}" dt="2022-03-26T03:13:31.076" v="1514" actId="1076"/>
          <ac:spMkLst>
            <pc:docMk/>
            <pc:sldMk cId="2393886980" sldId="396"/>
            <ac:spMk id="9" creationId="{9C376A56-D393-4439-943A-27CA42898529}"/>
          </ac:spMkLst>
        </pc:spChg>
        <pc:spChg chg="mod">
          <ac:chgData name="Nguyen, Mike (MU-Student)" userId="721ad6a0-91ab-4550-8696-1243c6e5dba3" providerId="ADAL" clId="{70DA20CA-D4AA-4493-A022-53530E1D8FFE}" dt="2022-03-30T19:31:46.636" v="4775" actId="20577"/>
          <ac:spMkLst>
            <pc:docMk/>
            <pc:sldMk cId="2393886980" sldId="396"/>
            <ac:spMk id="12" creationId="{267F17FA-5DC2-4AF0-B1FF-1DA4DD73B6CA}"/>
          </ac:spMkLst>
        </pc:spChg>
        <pc:spChg chg="mod">
          <ac:chgData name="Nguyen, Mike (MU-Student)" userId="721ad6a0-91ab-4550-8696-1243c6e5dba3" providerId="ADAL" clId="{70DA20CA-D4AA-4493-A022-53530E1D8FFE}" dt="2022-03-30T19:31:54.151" v="4776" actId="14100"/>
          <ac:spMkLst>
            <pc:docMk/>
            <pc:sldMk cId="2393886980" sldId="396"/>
            <ac:spMk id="21" creationId="{C44C5BCF-9FE9-4D43-A338-191A0C3A2BE5}"/>
          </ac:spMkLst>
        </pc:spChg>
        <pc:cxnChg chg="mod">
          <ac:chgData name="Nguyen, Mike (MU-Student)" userId="721ad6a0-91ab-4550-8696-1243c6e5dba3" providerId="ADAL" clId="{70DA20CA-D4AA-4493-A022-53530E1D8FFE}" dt="2022-03-30T19:31:54.151" v="4776" actId="14100"/>
          <ac:cxnSpMkLst>
            <pc:docMk/>
            <pc:sldMk cId="2393886980" sldId="396"/>
            <ac:cxnSpMk id="4" creationId="{E960DBF6-7C27-4D93-B033-C0BE37EFBE3A}"/>
          </ac:cxnSpMkLst>
        </pc:cxnChg>
        <pc:cxnChg chg="mod">
          <ac:chgData name="Nguyen, Mike (MU-Student)" userId="721ad6a0-91ab-4550-8696-1243c6e5dba3" providerId="ADAL" clId="{70DA20CA-D4AA-4493-A022-53530E1D8FFE}" dt="2022-03-26T03:13:38.988" v="1515" actId="1076"/>
          <ac:cxnSpMkLst>
            <pc:docMk/>
            <pc:sldMk cId="2393886980" sldId="396"/>
            <ac:cxnSpMk id="8" creationId="{62C78C9B-2A89-0349-9536-F805469DD5AD}"/>
          </ac:cxnSpMkLst>
        </pc:cxnChg>
        <pc:cxnChg chg="add del">
          <ac:chgData name="Nguyen, Mike (MU-Student)" userId="721ad6a0-91ab-4550-8696-1243c6e5dba3" providerId="ADAL" clId="{70DA20CA-D4AA-4493-A022-53530E1D8FFE}" dt="2022-03-26T03:11:45.149" v="1493" actId="478"/>
          <ac:cxnSpMkLst>
            <pc:docMk/>
            <pc:sldMk cId="2393886980" sldId="396"/>
            <ac:cxnSpMk id="11" creationId="{998BD920-68C1-41D9-B6DE-27A67C92C7BD}"/>
          </ac:cxnSpMkLst>
        </pc:cxnChg>
      </pc:sldChg>
      <pc:sldChg chg="modSp new mod">
        <pc:chgData name="Nguyen, Mike (MU-Student)" userId="721ad6a0-91ab-4550-8696-1243c6e5dba3" providerId="ADAL" clId="{70DA20CA-D4AA-4493-A022-53530E1D8FFE}" dt="2022-03-26T20:12:29.279" v="3113" actId="21"/>
        <pc:sldMkLst>
          <pc:docMk/>
          <pc:sldMk cId="2544245589" sldId="397"/>
        </pc:sldMkLst>
        <pc:spChg chg="mod">
          <ac:chgData name="Nguyen, Mike (MU-Student)" userId="721ad6a0-91ab-4550-8696-1243c6e5dba3" providerId="ADAL" clId="{70DA20CA-D4AA-4493-A022-53530E1D8FFE}" dt="2022-03-26T03:10:47.470" v="1245" actId="20577"/>
          <ac:spMkLst>
            <pc:docMk/>
            <pc:sldMk cId="2544245589" sldId="397"/>
            <ac:spMk id="2" creationId="{4B90A9B0-BF5A-4B67-A105-143D9F7B2A7B}"/>
          </ac:spMkLst>
        </pc:spChg>
        <pc:spChg chg="mod">
          <ac:chgData name="Nguyen, Mike (MU-Student)" userId="721ad6a0-91ab-4550-8696-1243c6e5dba3" providerId="ADAL" clId="{70DA20CA-D4AA-4493-A022-53530E1D8FFE}" dt="2022-03-26T20:12:29.279" v="3113" actId="21"/>
          <ac:spMkLst>
            <pc:docMk/>
            <pc:sldMk cId="2544245589" sldId="397"/>
            <ac:spMk id="3" creationId="{56A4EBAF-C907-4244-99D8-7B23225B5F0D}"/>
          </ac:spMkLst>
        </pc:spChg>
      </pc:sldChg>
      <pc:sldChg chg="addSp delSp modSp add mod ord delAnim modAnim">
        <pc:chgData name="Nguyen, Mike (MU-Student)" userId="721ad6a0-91ab-4550-8696-1243c6e5dba3" providerId="ADAL" clId="{70DA20CA-D4AA-4493-A022-53530E1D8FFE}" dt="2022-03-30T19:36:13.080" v="4817"/>
        <pc:sldMkLst>
          <pc:docMk/>
          <pc:sldMk cId="2075512900" sldId="398"/>
        </pc:sldMkLst>
        <pc:spChg chg="mod">
          <ac:chgData name="Nguyen, Mike (MU-Student)" userId="721ad6a0-91ab-4550-8696-1243c6e5dba3" providerId="ADAL" clId="{70DA20CA-D4AA-4493-A022-53530E1D8FFE}" dt="2022-03-30T19:34:45.765" v="4789" actId="20577"/>
          <ac:spMkLst>
            <pc:docMk/>
            <pc:sldMk cId="2075512900" sldId="398"/>
            <ac:spMk id="12" creationId="{267F17FA-5DC2-4AF0-B1FF-1DA4DD73B6CA}"/>
          </ac:spMkLst>
        </pc:spChg>
        <pc:spChg chg="add mod">
          <ac:chgData name="Nguyen, Mike (MU-Student)" userId="721ad6a0-91ab-4550-8696-1243c6e5dba3" providerId="ADAL" clId="{70DA20CA-D4AA-4493-A022-53530E1D8FFE}" dt="2022-03-30T19:36:07.821" v="4815" actId="1076"/>
          <ac:spMkLst>
            <pc:docMk/>
            <pc:sldMk cId="2075512900" sldId="398"/>
            <ac:spMk id="13" creationId="{8CA3D6EC-F0ED-418A-A4FD-911DD51EFEE9}"/>
          </ac:spMkLst>
        </pc:spChg>
        <pc:spChg chg="add mod">
          <ac:chgData name="Nguyen, Mike (MU-Student)" userId="721ad6a0-91ab-4550-8696-1243c6e5dba3" providerId="ADAL" clId="{70DA20CA-D4AA-4493-A022-53530E1D8FFE}" dt="2022-03-30T19:35:44.808" v="4810" actId="571"/>
          <ac:spMkLst>
            <pc:docMk/>
            <pc:sldMk cId="2075512900" sldId="398"/>
            <ac:spMk id="19" creationId="{413A511A-8876-4F43-8A47-73A47C8335A2}"/>
          </ac:spMkLst>
        </pc:spChg>
        <pc:spChg chg="del mod">
          <ac:chgData name="Nguyen, Mike (MU-Student)" userId="721ad6a0-91ab-4550-8696-1243c6e5dba3" providerId="ADAL" clId="{70DA20CA-D4AA-4493-A022-53530E1D8FFE}" dt="2022-03-30T19:34:39.816" v="4787" actId="478"/>
          <ac:spMkLst>
            <pc:docMk/>
            <pc:sldMk cId="2075512900" sldId="398"/>
            <ac:spMk id="21" creationId="{C44C5BCF-9FE9-4D43-A338-191A0C3A2BE5}"/>
          </ac:spMkLst>
        </pc:spChg>
        <pc:cxnChg chg="mod">
          <ac:chgData name="Nguyen, Mike (MU-Student)" userId="721ad6a0-91ab-4550-8696-1243c6e5dba3" providerId="ADAL" clId="{70DA20CA-D4AA-4493-A022-53530E1D8FFE}" dt="2022-03-30T19:36:07.821" v="4815" actId="1076"/>
          <ac:cxnSpMkLst>
            <pc:docMk/>
            <pc:sldMk cId="2075512900" sldId="398"/>
            <ac:cxnSpMk id="4" creationId="{E960DBF6-7C27-4D93-B033-C0BE37EFBE3A}"/>
          </ac:cxnSpMkLst>
        </pc:cxnChg>
      </pc:sldChg>
      <pc:sldChg chg="addSp delSp modSp add mod modAnim modNotesTx">
        <pc:chgData name="Nguyen, Mike (MU-Student)" userId="721ad6a0-91ab-4550-8696-1243c6e5dba3" providerId="ADAL" clId="{70DA20CA-D4AA-4493-A022-53530E1D8FFE}" dt="2022-03-30T19:31:14.912" v="4758" actId="20577"/>
        <pc:sldMkLst>
          <pc:docMk/>
          <pc:sldMk cId="1385552804" sldId="399"/>
        </pc:sldMkLst>
        <pc:spChg chg="add mod">
          <ac:chgData name="Nguyen, Mike (MU-Student)" userId="721ad6a0-91ab-4550-8696-1243c6e5dba3" providerId="ADAL" clId="{70DA20CA-D4AA-4493-A022-53530E1D8FFE}" dt="2022-03-26T03:30:01.710" v="1755" actId="1076"/>
          <ac:spMkLst>
            <pc:docMk/>
            <pc:sldMk cId="1385552804" sldId="399"/>
            <ac:spMk id="26" creationId="{D152BA35-9D73-4758-84B0-F78E823E8FFF}"/>
          </ac:spMkLst>
        </pc:spChg>
        <pc:spChg chg="mod">
          <ac:chgData name="Nguyen, Mike (MU-Student)" userId="721ad6a0-91ab-4550-8696-1243c6e5dba3" providerId="ADAL" clId="{70DA20CA-D4AA-4493-A022-53530E1D8FFE}" dt="2022-03-30T19:29:49.234" v="4742" actId="20577"/>
          <ac:spMkLst>
            <pc:docMk/>
            <pc:sldMk cId="1385552804" sldId="399"/>
            <ac:spMk id="48" creationId="{F377C5F3-450A-47D5-84CC-B52D31285B88}"/>
          </ac:spMkLst>
        </pc:spChg>
        <pc:spChg chg="del">
          <ac:chgData name="Nguyen, Mike (MU-Student)" userId="721ad6a0-91ab-4550-8696-1243c6e5dba3" providerId="ADAL" clId="{70DA20CA-D4AA-4493-A022-53530E1D8FFE}" dt="2022-03-26T03:29:30.044" v="1747" actId="478"/>
          <ac:spMkLst>
            <pc:docMk/>
            <pc:sldMk cId="1385552804" sldId="399"/>
            <ac:spMk id="50" creationId="{D392CA31-9A00-4BCE-BEBF-E7B70894E10E}"/>
          </ac:spMkLst>
        </pc:spChg>
        <pc:spChg chg="del">
          <ac:chgData name="Nguyen, Mike (MU-Student)" userId="721ad6a0-91ab-4550-8696-1243c6e5dba3" providerId="ADAL" clId="{70DA20CA-D4AA-4493-A022-53530E1D8FFE}" dt="2022-03-26T03:29:31.158" v="1748" actId="478"/>
          <ac:spMkLst>
            <pc:docMk/>
            <pc:sldMk cId="1385552804" sldId="399"/>
            <ac:spMk id="51" creationId="{5A69C716-9E8D-4025-A7AE-CCB5B93B00E9}"/>
          </ac:spMkLst>
        </pc:spChg>
        <pc:spChg chg="del">
          <ac:chgData name="Nguyen, Mike (MU-Student)" userId="721ad6a0-91ab-4550-8696-1243c6e5dba3" providerId="ADAL" clId="{70DA20CA-D4AA-4493-A022-53530E1D8FFE}" dt="2022-03-26T03:29:27.706" v="1743" actId="478"/>
          <ac:spMkLst>
            <pc:docMk/>
            <pc:sldMk cId="1385552804" sldId="399"/>
            <ac:spMk id="52" creationId="{88FA4DA5-C3FB-41E8-A761-9E759450B2A2}"/>
          </ac:spMkLst>
        </pc:spChg>
        <pc:spChg chg="mod">
          <ac:chgData name="Nguyen, Mike (MU-Student)" userId="721ad6a0-91ab-4550-8696-1243c6e5dba3" providerId="ADAL" clId="{70DA20CA-D4AA-4493-A022-53530E1D8FFE}" dt="2022-03-26T03:29:53.238" v="1753" actId="1076"/>
          <ac:spMkLst>
            <pc:docMk/>
            <pc:sldMk cId="1385552804" sldId="399"/>
            <ac:spMk id="59" creationId="{A82425B5-FB69-4E1E-8364-75FD32C607FB}"/>
          </ac:spMkLst>
        </pc:spChg>
        <pc:spChg chg="mod">
          <ac:chgData name="Nguyen, Mike (MU-Student)" userId="721ad6a0-91ab-4550-8696-1243c6e5dba3" providerId="ADAL" clId="{70DA20CA-D4AA-4493-A022-53530E1D8FFE}" dt="2022-03-26T03:29:56.751" v="1754" actId="1076"/>
          <ac:spMkLst>
            <pc:docMk/>
            <pc:sldMk cId="1385552804" sldId="399"/>
            <ac:spMk id="60" creationId="{7870D66A-7D3A-4FA9-B465-A365E9AE8080}"/>
          </ac:spMkLst>
        </pc:spChg>
        <pc:graphicFrameChg chg="add mod modGraphic">
          <ac:chgData name="Nguyen, Mike (MU-Student)" userId="721ad6a0-91ab-4550-8696-1243c6e5dba3" providerId="ADAL" clId="{70DA20CA-D4AA-4493-A022-53530E1D8FFE}" dt="2022-03-30T19:30:54.777" v="4755" actId="13238"/>
          <ac:graphicFrameMkLst>
            <pc:docMk/>
            <pc:sldMk cId="1385552804" sldId="399"/>
            <ac:graphicFrameMk id="25" creationId="{FC548764-32D9-4D06-828E-3A04513E4B84}"/>
          </ac:graphicFrameMkLst>
        </pc:graphicFrameChg>
        <pc:cxnChg chg="del mod">
          <ac:chgData name="Nguyen, Mike (MU-Student)" userId="721ad6a0-91ab-4550-8696-1243c6e5dba3" providerId="ADAL" clId="{70DA20CA-D4AA-4493-A022-53530E1D8FFE}" dt="2022-03-26T03:29:28.627" v="1744" actId="478"/>
          <ac:cxnSpMkLst>
            <pc:docMk/>
            <pc:sldMk cId="1385552804" sldId="399"/>
            <ac:cxnSpMk id="56" creationId="{814018E0-A118-4ED1-BB02-060AB490C707}"/>
          </ac:cxnSpMkLst>
        </pc:cxnChg>
        <pc:cxnChg chg="del mod">
          <ac:chgData name="Nguyen, Mike (MU-Student)" userId="721ad6a0-91ab-4550-8696-1243c6e5dba3" providerId="ADAL" clId="{70DA20CA-D4AA-4493-A022-53530E1D8FFE}" dt="2022-03-26T03:29:29.431" v="1746" actId="478"/>
          <ac:cxnSpMkLst>
            <pc:docMk/>
            <pc:sldMk cId="1385552804" sldId="399"/>
            <ac:cxnSpMk id="57" creationId="{04B09437-42A6-435F-8603-BDB617B8B925}"/>
          </ac:cxnSpMkLst>
        </pc:cxnChg>
        <pc:cxnChg chg="del mod">
          <ac:chgData name="Nguyen, Mike (MU-Student)" userId="721ad6a0-91ab-4550-8696-1243c6e5dba3" providerId="ADAL" clId="{70DA20CA-D4AA-4493-A022-53530E1D8FFE}" dt="2022-03-26T03:29:29.063" v="1745" actId="478"/>
          <ac:cxnSpMkLst>
            <pc:docMk/>
            <pc:sldMk cId="1385552804" sldId="399"/>
            <ac:cxnSpMk id="58" creationId="{0492C988-4938-4CE2-A290-D258CCB0742C}"/>
          </ac:cxnSpMkLst>
        </pc:cxnChg>
        <pc:cxnChg chg="mod">
          <ac:chgData name="Nguyen, Mike (MU-Student)" userId="721ad6a0-91ab-4550-8696-1243c6e5dba3" providerId="ADAL" clId="{70DA20CA-D4AA-4493-A022-53530E1D8FFE}" dt="2022-03-26T03:30:06.959" v="1756" actId="14100"/>
          <ac:cxnSpMkLst>
            <pc:docMk/>
            <pc:sldMk cId="1385552804" sldId="399"/>
            <ac:cxnSpMk id="62" creationId="{C84D12A6-F6EA-4394-BC6E-062A3C6590EA}"/>
          </ac:cxnSpMkLst>
        </pc:cxnChg>
        <pc:cxnChg chg="mod">
          <ac:chgData name="Nguyen, Mike (MU-Student)" userId="721ad6a0-91ab-4550-8696-1243c6e5dba3" providerId="ADAL" clId="{70DA20CA-D4AA-4493-A022-53530E1D8FFE}" dt="2022-03-26T03:30:10.072" v="1757" actId="14100"/>
          <ac:cxnSpMkLst>
            <pc:docMk/>
            <pc:sldMk cId="1385552804" sldId="399"/>
            <ac:cxnSpMk id="63" creationId="{34CF85D9-F1E8-4BF1-B790-F6CB77332EF7}"/>
          </ac:cxnSpMkLst>
        </pc:cxnChg>
      </pc:sldChg>
      <pc:sldChg chg="add del">
        <pc:chgData name="Nguyen, Mike (MU-Student)" userId="721ad6a0-91ab-4550-8696-1243c6e5dba3" providerId="ADAL" clId="{70DA20CA-D4AA-4493-A022-53530E1D8FFE}" dt="2022-03-26T03:32:40.476" v="1776" actId="47"/>
        <pc:sldMkLst>
          <pc:docMk/>
          <pc:sldMk cId="3489179706" sldId="400"/>
        </pc:sldMkLst>
      </pc:sldChg>
      <pc:sldChg chg="addSp delSp modSp add mod">
        <pc:chgData name="Nguyen, Mike (MU-Student)" userId="721ad6a0-91ab-4550-8696-1243c6e5dba3" providerId="ADAL" clId="{70DA20CA-D4AA-4493-A022-53530E1D8FFE}" dt="2022-03-30T19:29:51.642" v="4743" actId="20577"/>
        <pc:sldMkLst>
          <pc:docMk/>
          <pc:sldMk cId="1258173754" sldId="401"/>
        </pc:sldMkLst>
        <pc:spChg chg="add del mod">
          <ac:chgData name="Nguyen, Mike (MU-Student)" userId="721ad6a0-91ab-4550-8696-1243c6e5dba3" providerId="ADAL" clId="{70DA20CA-D4AA-4493-A022-53530E1D8FFE}" dt="2022-03-26T03:30:49.695" v="1762"/>
          <ac:spMkLst>
            <pc:docMk/>
            <pc:sldMk cId="1258173754" sldId="401"/>
            <ac:spMk id="21" creationId="{B34B4B08-2B5D-4600-9152-C93E55C02756}"/>
          </ac:spMkLst>
        </pc:spChg>
        <pc:spChg chg="add del mod">
          <ac:chgData name="Nguyen, Mike (MU-Student)" userId="721ad6a0-91ab-4550-8696-1243c6e5dba3" providerId="ADAL" clId="{70DA20CA-D4AA-4493-A022-53530E1D8FFE}" dt="2022-03-26T03:30:49.695" v="1762"/>
          <ac:spMkLst>
            <pc:docMk/>
            <pc:sldMk cId="1258173754" sldId="401"/>
            <ac:spMk id="22" creationId="{F7F1C289-AFA1-45AE-8176-8450BAA1453D}"/>
          </ac:spMkLst>
        </pc:spChg>
        <pc:spChg chg="del">
          <ac:chgData name="Nguyen, Mike (MU-Student)" userId="721ad6a0-91ab-4550-8696-1243c6e5dba3" providerId="ADAL" clId="{70DA20CA-D4AA-4493-A022-53530E1D8FFE}" dt="2022-03-26T03:30:36.526" v="1759" actId="478"/>
          <ac:spMkLst>
            <pc:docMk/>
            <pc:sldMk cId="1258173754" sldId="401"/>
            <ac:spMk id="26" creationId="{D152BA35-9D73-4758-84B0-F78E823E8FFF}"/>
          </ac:spMkLst>
        </pc:spChg>
        <pc:spChg chg="add del mod">
          <ac:chgData name="Nguyen, Mike (MU-Student)" userId="721ad6a0-91ab-4550-8696-1243c6e5dba3" providerId="ADAL" clId="{70DA20CA-D4AA-4493-A022-53530E1D8FFE}" dt="2022-03-26T03:30:55.390" v="1764"/>
          <ac:spMkLst>
            <pc:docMk/>
            <pc:sldMk cId="1258173754" sldId="401"/>
            <ac:spMk id="28" creationId="{50989549-BA9E-413E-868F-73A9E82402C5}"/>
          </ac:spMkLst>
        </pc:spChg>
        <pc:spChg chg="add del mod">
          <ac:chgData name="Nguyen, Mike (MU-Student)" userId="721ad6a0-91ab-4550-8696-1243c6e5dba3" providerId="ADAL" clId="{70DA20CA-D4AA-4493-A022-53530E1D8FFE}" dt="2022-03-26T03:30:55.390" v="1764"/>
          <ac:spMkLst>
            <pc:docMk/>
            <pc:sldMk cId="1258173754" sldId="401"/>
            <ac:spMk id="29" creationId="{287047F6-B205-4AF0-9C53-0FA47B86B0CC}"/>
          </ac:spMkLst>
        </pc:spChg>
        <pc:spChg chg="add del mod">
          <ac:chgData name="Nguyen, Mike (MU-Student)" userId="721ad6a0-91ab-4550-8696-1243c6e5dba3" providerId="ADAL" clId="{70DA20CA-D4AA-4493-A022-53530E1D8FFE}" dt="2022-03-26T03:30:55.390" v="1764"/>
          <ac:spMkLst>
            <pc:docMk/>
            <pc:sldMk cId="1258173754" sldId="401"/>
            <ac:spMk id="30" creationId="{A1B9C43B-FCB6-412C-AAB2-F4A87E1D5BC2}"/>
          </ac:spMkLst>
        </pc:spChg>
        <pc:spChg chg="add mod">
          <ac:chgData name="Nguyen, Mike (MU-Student)" userId="721ad6a0-91ab-4550-8696-1243c6e5dba3" providerId="ADAL" clId="{70DA20CA-D4AA-4493-A022-53530E1D8FFE}" dt="2022-03-26T03:31:00.988" v="1765"/>
          <ac:spMkLst>
            <pc:docMk/>
            <pc:sldMk cId="1258173754" sldId="401"/>
            <ac:spMk id="33" creationId="{80E4CF4B-7903-4EE1-A07D-4B099CD2C488}"/>
          </ac:spMkLst>
        </pc:spChg>
        <pc:spChg chg="add mod">
          <ac:chgData name="Nguyen, Mike (MU-Student)" userId="721ad6a0-91ab-4550-8696-1243c6e5dba3" providerId="ADAL" clId="{70DA20CA-D4AA-4493-A022-53530E1D8FFE}" dt="2022-03-26T03:31:13.527" v="1768" actId="1076"/>
          <ac:spMkLst>
            <pc:docMk/>
            <pc:sldMk cId="1258173754" sldId="401"/>
            <ac:spMk id="34" creationId="{26B1945D-134C-4E2A-A1AF-C923A69FC412}"/>
          </ac:spMkLst>
        </pc:spChg>
        <pc:spChg chg="add mod">
          <ac:chgData name="Nguyen, Mike (MU-Student)" userId="721ad6a0-91ab-4550-8696-1243c6e5dba3" providerId="ADAL" clId="{70DA20CA-D4AA-4493-A022-53530E1D8FFE}" dt="2022-03-26T03:31:10.439" v="1767" actId="1076"/>
          <ac:spMkLst>
            <pc:docMk/>
            <pc:sldMk cId="1258173754" sldId="401"/>
            <ac:spMk id="35" creationId="{EC54B3F3-5CF6-4C30-99B5-1A161EA5C623}"/>
          </ac:spMkLst>
        </pc:spChg>
        <pc:spChg chg="mod">
          <ac:chgData name="Nguyen, Mike (MU-Student)" userId="721ad6a0-91ab-4550-8696-1243c6e5dba3" providerId="ADAL" clId="{70DA20CA-D4AA-4493-A022-53530E1D8FFE}" dt="2022-03-30T19:29:51.642" v="4743" actId="20577"/>
          <ac:spMkLst>
            <pc:docMk/>
            <pc:sldMk cId="1258173754" sldId="401"/>
            <ac:spMk id="48" creationId="{F377C5F3-450A-47D5-84CC-B52D31285B88}"/>
          </ac:spMkLst>
        </pc:spChg>
        <pc:graphicFrameChg chg="del">
          <ac:chgData name="Nguyen, Mike (MU-Student)" userId="721ad6a0-91ab-4550-8696-1243c6e5dba3" providerId="ADAL" clId="{70DA20CA-D4AA-4493-A022-53530E1D8FFE}" dt="2022-03-26T03:30:38.715" v="1760" actId="478"/>
          <ac:graphicFrameMkLst>
            <pc:docMk/>
            <pc:sldMk cId="1258173754" sldId="401"/>
            <ac:graphicFrameMk id="25" creationId="{FC548764-32D9-4D06-828E-3A04513E4B84}"/>
          </ac:graphicFrameMkLst>
        </pc:graphicFrameChg>
        <pc:cxnChg chg="add del mod">
          <ac:chgData name="Nguyen, Mike (MU-Student)" userId="721ad6a0-91ab-4550-8696-1243c6e5dba3" providerId="ADAL" clId="{70DA20CA-D4AA-4493-A022-53530E1D8FFE}" dt="2022-03-26T03:30:49.695" v="1762"/>
          <ac:cxnSpMkLst>
            <pc:docMk/>
            <pc:sldMk cId="1258173754" sldId="401"/>
            <ac:cxnSpMk id="23" creationId="{76B49237-AB4F-4DAC-9BFE-3F2FEEA95A74}"/>
          </ac:cxnSpMkLst>
        </pc:cxnChg>
        <pc:cxnChg chg="add del mod">
          <ac:chgData name="Nguyen, Mike (MU-Student)" userId="721ad6a0-91ab-4550-8696-1243c6e5dba3" providerId="ADAL" clId="{70DA20CA-D4AA-4493-A022-53530E1D8FFE}" dt="2022-03-26T03:30:49.695" v="1762"/>
          <ac:cxnSpMkLst>
            <pc:docMk/>
            <pc:sldMk cId="1258173754" sldId="401"/>
            <ac:cxnSpMk id="24" creationId="{3043F2D8-DF54-4CB1-B509-ACEC89E4BFC5}"/>
          </ac:cxnSpMkLst>
        </pc:cxnChg>
        <pc:cxnChg chg="add del mod">
          <ac:chgData name="Nguyen, Mike (MU-Student)" userId="721ad6a0-91ab-4550-8696-1243c6e5dba3" providerId="ADAL" clId="{70DA20CA-D4AA-4493-A022-53530E1D8FFE}" dt="2022-03-26T03:30:49.695" v="1762"/>
          <ac:cxnSpMkLst>
            <pc:docMk/>
            <pc:sldMk cId="1258173754" sldId="401"/>
            <ac:cxnSpMk id="27" creationId="{EA36FE4A-79BA-4C2C-B7E9-8BCA05172137}"/>
          </ac:cxnSpMkLst>
        </pc:cxnChg>
        <pc:cxnChg chg="add del mod">
          <ac:chgData name="Nguyen, Mike (MU-Student)" userId="721ad6a0-91ab-4550-8696-1243c6e5dba3" providerId="ADAL" clId="{70DA20CA-D4AA-4493-A022-53530E1D8FFE}" dt="2022-03-26T03:30:55.390" v="1764"/>
          <ac:cxnSpMkLst>
            <pc:docMk/>
            <pc:sldMk cId="1258173754" sldId="401"/>
            <ac:cxnSpMk id="31" creationId="{3626063C-2F8B-47F0-B997-0C6893C04AEE}"/>
          </ac:cxnSpMkLst>
        </pc:cxnChg>
        <pc:cxnChg chg="add del mod">
          <ac:chgData name="Nguyen, Mike (MU-Student)" userId="721ad6a0-91ab-4550-8696-1243c6e5dba3" providerId="ADAL" clId="{70DA20CA-D4AA-4493-A022-53530E1D8FFE}" dt="2022-03-26T03:30:55.390" v="1764"/>
          <ac:cxnSpMkLst>
            <pc:docMk/>
            <pc:sldMk cId="1258173754" sldId="401"/>
            <ac:cxnSpMk id="32" creationId="{7353E433-FD2B-4BAC-8DC2-CF831A4604FD}"/>
          </ac:cxnSpMkLst>
        </pc:cxnChg>
        <pc:cxnChg chg="add mod">
          <ac:chgData name="Nguyen, Mike (MU-Student)" userId="721ad6a0-91ab-4550-8696-1243c6e5dba3" providerId="ADAL" clId="{70DA20CA-D4AA-4493-A022-53530E1D8FFE}" dt="2022-03-26T03:31:00.988" v="1765"/>
          <ac:cxnSpMkLst>
            <pc:docMk/>
            <pc:sldMk cId="1258173754" sldId="401"/>
            <ac:cxnSpMk id="36" creationId="{884E8B30-75EB-4F94-96C9-64107B75FADD}"/>
          </ac:cxnSpMkLst>
        </pc:cxnChg>
        <pc:cxnChg chg="add mod">
          <ac:chgData name="Nguyen, Mike (MU-Student)" userId="721ad6a0-91ab-4550-8696-1243c6e5dba3" providerId="ADAL" clId="{70DA20CA-D4AA-4493-A022-53530E1D8FFE}" dt="2022-03-26T03:31:10.439" v="1767" actId="1076"/>
          <ac:cxnSpMkLst>
            <pc:docMk/>
            <pc:sldMk cId="1258173754" sldId="401"/>
            <ac:cxnSpMk id="37" creationId="{E3CFB199-361B-4418-8392-999853F0033B}"/>
          </ac:cxnSpMkLst>
        </pc:cxnChg>
        <pc:cxnChg chg="add mod">
          <ac:chgData name="Nguyen, Mike (MU-Student)" userId="721ad6a0-91ab-4550-8696-1243c6e5dba3" providerId="ADAL" clId="{70DA20CA-D4AA-4493-A022-53530E1D8FFE}" dt="2022-03-26T03:31:13.527" v="1768" actId="1076"/>
          <ac:cxnSpMkLst>
            <pc:docMk/>
            <pc:sldMk cId="1258173754" sldId="401"/>
            <ac:cxnSpMk id="38" creationId="{C59EA4C5-1DB8-4F77-9E53-EF1004E57A48}"/>
          </ac:cxnSpMkLst>
        </pc:cxnChg>
      </pc:sldChg>
      <pc:sldChg chg="addSp delSp modSp new mod setBg modAnim modNotesTx">
        <pc:chgData name="Nguyen, Mike (MU-Student)" userId="721ad6a0-91ab-4550-8696-1243c6e5dba3" providerId="ADAL" clId="{70DA20CA-D4AA-4493-A022-53530E1D8FFE}" dt="2022-03-30T18:35:16.569" v="4697" actId="20577"/>
        <pc:sldMkLst>
          <pc:docMk/>
          <pc:sldMk cId="3445871745" sldId="402"/>
        </pc:sldMkLst>
        <pc:spChg chg="mod">
          <ac:chgData name="Nguyen, Mike (MU-Student)" userId="721ad6a0-91ab-4550-8696-1243c6e5dba3" providerId="ADAL" clId="{70DA20CA-D4AA-4493-A022-53530E1D8FFE}" dt="2022-03-26T19:40:16.393" v="2275" actId="14100"/>
          <ac:spMkLst>
            <pc:docMk/>
            <pc:sldMk cId="3445871745" sldId="402"/>
            <ac:spMk id="2" creationId="{73BD4F8C-0E44-41F8-B035-44F1DD269A84}"/>
          </ac:spMkLst>
        </pc:spChg>
        <pc:spChg chg="mod">
          <ac:chgData name="Nguyen, Mike (MU-Student)" userId="721ad6a0-91ab-4550-8696-1243c6e5dba3" providerId="ADAL" clId="{70DA20CA-D4AA-4493-A022-53530E1D8FFE}" dt="2022-03-26T19:40:09.506" v="2273" actId="255"/>
          <ac:spMkLst>
            <pc:docMk/>
            <pc:sldMk cId="3445871745" sldId="402"/>
            <ac:spMk id="3" creationId="{CCDEAAB3-D706-4C28-9179-4806D9EEBFCC}"/>
          </ac:spMkLst>
        </pc:spChg>
        <pc:spChg chg="mod">
          <ac:chgData name="Nguyen, Mike (MU-Student)" userId="721ad6a0-91ab-4550-8696-1243c6e5dba3" providerId="ADAL" clId="{70DA20CA-D4AA-4493-A022-53530E1D8FFE}" dt="2022-03-26T19:39:58.145" v="2271" actId="26606"/>
          <ac:spMkLst>
            <pc:docMk/>
            <pc:sldMk cId="3445871745" sldId="402"/>
            <ac:spMk id="4" creationId="{A91176FC-C688-409B-9FDB-1C233E500157}"/>
          </ac:spMkLst>
        </pc:spChg>
        <pc:spChg chg="mod">
          <ac:chgData name="Nguyen, Mike (MU-Student)" userId="721ad6a0-91ab-4550-8696-1243c6e5dba3" providerId="ADAL" clId="{70DA20CA-D4AA-4493-A022-53530E1D8FFE}" dt="2022-03-26T19:39:58.145" v="2271" actId="26606"/>
          <ac:spMkLst>
            <pc:docMk/>
            <pc:sldMk cId="3445871745" sldId="402"/>
            <ac:spMk id="5" creationId="{170B8753-DA99-46A7-B383-D6060888D261}"/>
          </ac:spMkLst>
        </pc:spChg>
        <pc:spChg chg="mod">
          <ac:chgData name="Nguyen, Mike (MU-Student)" userId="721ad6a0-91ab-4550-8696-1243c6e5dba3" providerId="ADAL" clId="{70DA20CA-D4AA-4493-A022-53530E1D8FFE}" dt="2022-03-26T19:39:58.145" v="2271" actId="26606"/>
          <ac:spMkLst>
            <pc:docMk/>
            <pc:sldMk cId="3445871745" sldId="402"/>
            <ac:spMk id="6" creationId="{71CC55E0-2B03-4D22-9ADA-FB11B6556D42}"/>
          </ac:spMkLst>
        </pc:spChg>
        <pc:spChg chg="add del">
          <ac:chgData name="Nguyen, Mike (MU-Student)" userId="721ad6a0-91ab-4550-8696-1243c6e5dba3" providerId="ADAL" clId="{70DA20CA-D4AA-4493-A022-53530E1D8FFE}" dt="2022-03-26T19:39:58.145" v="2271" actId="26606"/>
          <ac:spMkLst>
            <pc:docMk/>
            <pc:sldMk cId="3445871745" sldId="402"/>
            <ac:spMk id="8" creationId="{E777E57D-6A88-4B5B-A068-2BA7FF4E8CCA}"/>
          </ac:spMkLst>
        </pc:spChg>
        <pc:spChg chg="add del">
          <ac:chgData name="Nguyen, Mike (MU-Student)" userId="721ad6a0-91ab-4550-8696-1243c6e5dba3" providerId="ADAL" clId="{70DA20CA-D4AA-4493-A022-53530E1D8FFE}" dt="2022-03-26T19:39:58.145" v="2271" actId="26606"/>
          <ac:spMkLst>
            <pc:docMk/>
            <pc:sldMk cId="3445871745" sldId="402"/>
            <ac:spMk id="9" creationId="{F7117410-A2A4-4085-9ADC-46744551DBDE}"/>
          </ac:spMkLst>
        </pc:spChg>
        <pc:spChg chg="add del">
          <ac:chgData name="Nguyen, Mike (MU-Student)" userId="721ad6a0-91ab-4550-8696-1243c6e5dba3" providerId="ADAL" clId="{70DA20CA-D4AA-4493-A022-53530E1D8FFE}" dt="2022-03-26T19:39:58.145" v="2271" actId="26606"/>
          <ac:spMkLst>
            <pc:docMk/>
            <pc:sldMk cId="3445871745" sldId="402"/>
            <ac:spMk id="10" creationId="{99F74EB5-E547-4FB4-95F5-BCC788F3C4A0}"/>
          </ac:spMkLst>
        </pc:spChg>
        <pc:spChg chg="add del">
          <ac:chgData name="Nguyen, Mike (MU-Student)" userId="721ad6a0-91ab-4550-8696-1243c6e5dba3" providerId="ADAL" clId="{70DA20CA-D4AA-4493-A022-53530E1D8FFE}" dt="2022-03-26T19:38:10.224" v="2261" actId="26606"/>
          <ac:spMkLst>
            <pc:docMk/>
            <pc:sldMk cId="3445871745" sldId="402"/>
            <ac:spMk id="11" creationId="{CBB2B1F0-0DD6-4744-9A46-7A344FB48E40}"/>
          </ac:spMkLst>
        </pc:spChg>
        <pc:spChg chg="add del">
          <ac:chgData name="Nguyen, Mike (MU-Student)" userId="721ad6a0-91ab-4550-8696-1243c6e5dba3" providerId="ADAL" clId="{70DA20CA-D4AA-4493-A022-53530E1D8FFE}" dt="2022-03-26T19:38:10.224" v="2261" actId="26606"/>
          <ac:spMkLst>
            <pc:docMk/>
            <pc:sldMk cId="3445871745" sldId="402"/>
            <ac:spMk id="13" creationId="{52D502E5-F6B4-4D58-B4AE-FC466FF15EE8}"/>
          </ac:spMkLst>
        </pc:spChg>
        <pc:spChg chg="add del">
          <ac:chgData name="Nguyen, Mike (MU-Student)" userId="721ad6a0-91ab-4550-8696-1243c6e5dba3" providerId="ADAL" clId="{70DA20CA-D4AA-4493-A022-53530E1D8FFE}" dt="2022-03-26T19:38:10.224" v="2261" actId="26606"/>
          <ac:spMkLst>
            <pc:docMk/>
            <pc:sldMk cId="3445871745" sldId="402"/>
            <ac:spMk id="15" creationId="{9DECDBF4-02B6-4BB4-B65B-B8107AD6A9E8}"/>
          </ac:spMkLst>
        </pc:spChg>
        <pc:spChg chg="add">
          <ac:chgData name="Nguyen, Mike (MU-Student)" userId="721ad6a0-91ab-4550-8696-1243c6e5dba3" providerId="ADAL" clId="{70DA20CA-D4AA-4493-A022-53530E1D8FFE}" dt="2022-03-26T19:39:58.145" v="2271" actId="26606"/>
          <ac:spMkLst>
            <pc:docMk/>
            <pc:sldMk cId="3445871745" sldId="402"/>
            <ac:spMk id="21" creationId="{231BF440-39FA-4087-84CC-2EEC0BBDAF29}"/>
          </ac:spMkLst>
        </pc:spChg>
        <pc:spChg chg="add">
          <ac:chgData name="Nguyen, Mike (MU-Student)" userId="721ad6a0-91ab-4550-8696-1243c6e5dba3" providerId="ADAL" clId="{70DA20CA-D4AA-4493-A022-53530E1D8FFE}" dt="2022-03-26T19:39:58.145" v="2271" actId="26606"/>
          <ac:spMkLst>
            <pc:docMk/>
            <pc:sldMk cId="3445871745" sldId="402"/>
            <ac:spMk id="23" creationId="{F04E4CBA-303B-48BD-8451-C2701CB0EEBF}"/>
          </ac:spMkLst>
        </pc:spChg>
        <pc:spChg chg="add">
          <ac:chgData name="Nguyen, Mike (MU-Student)" userId="721ad6a0-91ab-4550-8696-1243c6e5dba3" providerId="ADAL" clId="{70DA20CA-D4AA-4493-A022-53530E1D8FFE}" dt="2022-03-26T19:39:58.145" v="2271" actId="26606"/>
          <ac:spMkLst>
            <pc:docMk/>
            <pc:sldMk cId="3445871745" sldId="402"/>
            <ac:spMk id="25" creationId="{F6CA58B3-AFCC-4A40-9882-50D5080879B0}"/>
          </ac:spMkLst>
        </pc:spChg>
        <pc:spChg chg="add">
          <ac:chgData name="Nguyen, Mike (MU-Student)" userId="721ad6a0-91ab-4550-8696-1243c6e5dba3" providerId="ADAL" clId="{70DA20CA-D4AA-4493-A022-53530E1D8FFE}" dt="2022-03-26T19:39:58.145" v="2271" actId="26606"/>
          <ac:spMkLst>
            <pc:docMk/>
            <pc:sldMk cId="3445871745" sldId="402"/>
            <ac:spMk id="27" creationId="{75C56826-D4E5-42ED-8529-079651CB3005}"/>
          </ac:spMkLst>
        </pc:spChg>
        <pc:spChg chg="add">
          <ac:chgData name="Nguyen, Mike (MU-Student)" userId="721ad6a0-91ab-4550-8696-1243c6e5dba3" providerId="ADAL" clId="{70DA20CA-D4AA-4493-A022-53530E1D8FFE}" dt="2022-03-26T19:39:58.145" v="2271" actId="26606"/>
          <ac:spMkLst>
            <pc:docMk/>
            <pc:sldMk cId="3445871745" sldId="402"/>
            <ac:spMk id="29" creationId="{82095FCE-EF05-4443-B97A-85DEE3A5CA17}"/>
          </ac:spMkLst>
        </pc:spChg>
        <pc:spChg chg="add">
          <ac:chgData name="Nguyen, Mike (MU-Student)" userId="721ad6a0-91ab-4550-8696-1243c6e5dba3" providerId="ADAL" clId="{70DA20CA-D4AA-4493-A022-53530E1D8FFE}" dt="2022-03-26T19:39:58.145" v="2271" actId="26606"/>
          <ac:spMkLst>
            <pc:docMk/>
            <pc:sldMk cId="3445871745" sldId="402"/>
            <ac:spMk id="31" creationId="{CA00AE6B-AA30-4CF8-BA6F-339B780AD76C}"/>
          </ac:spMkLst>
        </pc:spChg>
        <pc:picChg chg="add mod ord">
          <ac:chgData name="Nguyen, Mike (MU-Student)" userId="721ad6a0-91ab-4550-8696-1243c6e5dba3" providerId="ADAL" clId="{70DA20CA-D4AA-4493-A022-53530E1D8FFE}" dt="2022-03-26T19:39:58.145" v="2271" actId="26606"/>
          <ac:picMkLst>
            <pc:docMk/>
            <pc:sldMk cId="3445871745" sldId="402"/>
            <ac:picMk id="12" creationId="{022B791C-BF48-409E-B1EF-8DD6B87B3796}"/>
          </ac:picMkLst>
        </pc:picChg>
        <pc:picChg chg="add mod ord">
          <ac:chgData name="Nguyen, Mike (MU-Student)" userId="721ad6a0-91ab-4550-8696-1243c6e5dba3" providerId="ADAL" clId="{70DA20CA-D4AA-4493-A022-53530E1D8FFE}" dt="2022-03-26T19:39:58.145" v="2271" actId="26606"/>
          <ac:picMkLst>
            <pc:docMk/>
            <pc:sldMk cId="3445871745" sldId="402"/>
            <ac:picMk id="16" creationId="{492C76D4-50CF-44E0-9703-8F20EB8E86C2}"/>
          </ac:picMkLst>
        </pc:picChg>
      </pc:sldChg>
      <pc:sldChg chg="add del modNotesTx">
        <pc:chgData name="Nguyen, Mike (MU-Student)" userId="721ad6a0-91ab-4550-8696-1243c6e5dba3" providerId="ADAL" clId="{70DA20CA-D4AA-4493-A022-53530E1D8FFE}" dt="2022-03-26T19:33:47.988" v="2187" actId="47"/>
        <pc:sldMkLst>
          <pc:docMk/>
          <pc:sldMk cId="3863275893" sldId="403"/>
        </pc:sldMkLst>
      </pc:sldChg>
      <pc:sldChg chg="addSp delSp modSp add mod ord setBg delDesignElem">
        <pc:chgData name="Nguyen, Mike (MU-Student)" userId="721ad6a0-91ab-4550-8696-1243c6e5dba3" providerId="ADAL" clId="{70DA20CA-D4AA-4493-A022-53530E1D8FFE}" dt="2022-03-30T19:28:11.447" v="4715" actId="20577"/>
        <pc:sldMkLst>
          <pc:docMk/>
          <pc:sldMk cId="3344057535" sldId="404"/>
        </pc:sldMkLst>
        <pc:spChg chg="add">
          <ac:chgData name="Nguyen, Mike (MU-Student)" userId="721ad6a0-91ab-4550-8696-1243c6e5dba3" providerId="ADAL" clId="{70DA20CA-D4AA-4493-A022-53530E1D8FFE}" dt="2022-03-26T19:31:30.729" v="2161" actId="26606"/>
          <ac:spMkLst>
            <pc:docMk/>
            <pc:sldMk cId="3344057535" sldId="404"/>
            <ac:spMk id="13" creationId="{81D377EB-C9D2-4ED0-86A6-740A297E3EAC}"/>
          </ac:spMkLst>
        </pc:spChg>
        <pc:spChg chg="add">
          <ac:chgData name="Nguyen, Mike (MU-Student)" userId="721ad6a0-91ab-4550-8696-1243c6e5dba3" providerId="ADAL" clId="{70DA20CA-D4AA-4493-A022-53530E1D8FFE}" dt="2022-03-26T19:31:30.729" v="2161" actId="26606"/>
          <ac:spMkLst>
            <pc:docMk/>
            <pc:sldMk cId="3344057535" sldId="404"/>
            <ac:spMk id="15" creationId="{066346BE-FDB4-4772-A696-0719490ABD64}"/>
          </ac:spMkLst>
        </pc:spChg>
        <pc:spChg chg="add">
          <ac:chgData name="Nguyen, Mike (MU-Student)" userId="721ad6a0-91ab-4550-8696-1243c6e5dba3" providerId="ADAL" clId="{70DA20CA-D4AA-4493-A022-53530E1D8FFE}" dt="2022-03-26T19:31:30.729" v="2161" actId="26606"/>
          <ac:spMkLst>
            <pc:docMk/>
            <pc:sldMk cId="3344057535" sldId="404"/>
            <ac:spMk id="17" creationId="{FB92FFCE-0C90-454E-AA25-D4EE9A6C39C5}"/>
          </ac:spMkLst>
        </pc:spChg>
        <pc:spChg chg="del">
          <ac:chgData name="Nguyen, Mike (MU-Student)" userId="721ad6a0-91ab-4550-8696-1243c6e5dba3" providerId="ADAL" clId="{70DA20CA-D4AA-4493-A022-53530E1D8FFE}" dt="2022-03-26T19:31:03.576" v="2152"/>
          <ac:spMkLst>
            <pc:docMk/>
            <pc:sldMk cId="3344057535" sldId="404"/>
            <ac:spMk id="33" creationId="{81D377EB-C9D2-4ED0-86A6-740A297E3EAC}"/>
          </ac:spMkLst>
        </pc:spChg>
        <pc:spChg chg="del">
          <ac:chgData name="Nguyen, Mike (MU-Student)" userId="721ad6a0-91ab-4550-8696-1243c6e5dba3" providerId="ADAL" clId="{70DA20CA-D4AA-4493-A022-53530E1D8FFE}" dt="2022-03-26T19:31:03.576" v="2152"/>
          <ac:spMkLst>
            <pc:docMk/>
            <pc:sldMk cId="3344057535" sldId="404"/>
            <ac:spMk id="34" creationId="{066346BE-FDB4-4772-A696-0719490ABD64}"/>
          </ac:spMkLst>
        </pc:spChg>
        <pc:spChg chg="del">
          <ac:chgData name="Nguyen, Mike (MU-Student)" userId="721ad6a0-91ab-4550-8696-1243c6e5dba3" providerId="ADAL" clId="{70DA20CA-D4AA-4493-A022-53530E1D8FFE}" dt="2022-03-26T19:31:03.576" v="2152"/>
          <ac:spMkLst>
            <pc:docMk/>
            <pc:sldMk cId="3344057535" sldId="404"/>
            <ac:spMk id="35" creationId="{FB92FFCE-0C90-454E-AA25-D4EE9A6C39C5}"/>
          </ac:spMkLst>
        </pc:spChg>
        <pc:graphicFrameChg chg="mod modGraphic">
          <ac:chgData name="Nguyen, Mike (MU-Student)" userId="721ad6a0-91ab-4550-8696-1243c6e5dba3" providerId="ADAL" clId="{70DA20CA-D4AA-4493-A022-53530E1D8FFE}" dt="2022-03-30T19:28:11.447" v="4715" actId="20577"/>
          <ac:graphicFrameMkLst>
            <pc:docMk/>
            <pc:sldMk cId="3344057535" sldId="404"/>
            <ac:graphicFrameMk id="8" creationId="{8E34BC23-D0DD-4EAC-845F-E011CEBBBDB8}"/>
          </ac:graphicFrameMkLst>
        </pc:graphicFrameChg>
      </pc:sldChg>
      <pc:sldChg chg="addSp delSp modSp add mod ord setBg delDesignElem">
        <pc:chgData name="Nguyen, Mike (MU-Student)" userId="721ad6a0-91ab-4550-8696-1243c6e5dba3" providerId="ADAL" clId="{70DA20CA-D4AA-4493-A022-53530E1D8FFE}" dt="2022-03-30T19:28:16.430" v="4733" actId="20577"/>
        <pc:sldMkLst>
          <pc:docMk/>
          <pc:sldMk cId="1818228924" sldId="405"/>
        </pc:sldMkLst>
        <pc:spChg chg="add">
          <ac:chgData name="Nguyen, Mike (MU-Student)" userId="721ad6a0-91ab-4550-8696-1243c6e5dba3" providerId="ADAL" clId="{70DA20CA-D4AA-4493-A022-53530E1D8FFE}" dt="2022-03-26T19:31:42.574" v="2164" actId="26606"/>
          <ac:spMkLst>
            <pc:docMk/>
            <pc:sldMk cId="1818228924" sldId="405"/>
            <ac:spMk id="10" creationId="{81D377EB-C9D2-4ED0-86A6-740A297E3EAC}"/>
          </ac:spMkLst>
        </pc:spChg>
        <pc:spChg chg="add">
          <ac:chgData name="Nguyen, Mike (MU-Student)" userId="721ad6a0-91ab-4550-8696-1243c6e5dba3" providerId="ADAL" clId="{70DA20CA-D4AA-4493-A022-53530E1D8FFE}" dt="2022-03-26T19:31:42.574" v="2164" actId="26606"/>
          <ac:spMkLst>
            <pc:docMk/>
            <pc:sldMk cId="1818228924" sldId="405"/>
            <ac:spMk id="11" creationId="{066346BE-FDB4-4772-A696-0719490ABD64}"/>
          </ac:spMkLst>
        </pc:spChg>
        <pc:spChg chg="add">
          <ac:chgData name="Nguyen, Mike (MU-Student)" userId="721ad6a0-91ab-4550-8696-1243c6e5dba3" providerId="ADAL" clId="{70DA20CA-D4AA-4493-A022-53530E1D8FFE}" dt="2022-03-26T19:31:42.574" v="2164" actId="26606"/>
          <ac:spMkLst>
            <pc:docMk/>
            <pc:sldMk cId="1818228924" sldId="405"/>
            <ac:spMk id="12" creationId="{FB92FFCE-0C90-454E-AA25-D4EE9A6C39C5}"/>
          </ac:spMkLst>
        </pc:spChg>
        <pc:spChg chg="del">
          <ac:chgData name="Nguyen, Mike (MU-Student)" userId="721ad6a0-91ab-4550-8696-1243c6e5dba3" providerId="ADAL" clId="{70DA20CA-D4AA-4493-A022-53530E1D8FFE}" dt="2022-03-26T19:31:38.592" v="2163"/>
          <ac:spMkLst>
            <pc:docMk/>
            <pc:sldMk cId="1818228924" sldId="405"/>
            <ac:spMk id="13" creationId="{81D377EB-C9D2-4ED0-86A6-740A297E3EAC}"/>
          </ac:spMkLst>
        </pc:spChg>
        <pc:spChg chg="del">
          <ac:chgData name="Nguyen, Mike (MU-Student)" userId="721ad6a0-91ab-4550-8696-1243c6e5dba3" providerId="ADAL" clId="{70DA20CA-D4AA-4493-A022-53530E1D8FFE}" dt="2022-03-26T19:31:38.592" v="2163"/>
          <ac:spMkLst>
            <pc:docMk/>
            <pc:sldMk cId="1818228924" sldId="405"/>
            <ac:spMk id="15" creationId="{066346BE-FDB4-4772-A696-0719490ABD64}"/>
          </ac:spMkLst>
        </pc:spChg>
        <pc:spChg chg="del">
          <ac:chgData name="Nguyen, Mike (MU-Student)" userId="721ad6a0-91ab-4550-8696-1243c6e5dba3" providerId="ADAL" clId="{70DA20CA-D4AA-4493-A022-53530E1D8FFE}" dt="2022-03-26T19:31:38.592" v="2163"/>
          <ac:spMkLst>
            <pc:docMk/>
            <pc:sldMk cId="1818228924" sldId="405"/>
            <ac:spMk id="17" creationId="{FB92FFCE-0C90-454E-AA25-D4EE9A6C39C5}"/>
          </ac:spMkLst>
        </pc:spChg>
        <pc:graphicFrameChg chg="modGraphic">
          <ac:chgData name="Nguyen, Mike (MU-Student)" userId="721ad6a0-91ab-4550-8696-1243c6e5dba3" providerId="ADAL" clId="{70DA20CA-D4AA-4493-A022-53530E1D8FFE}" dt="2022-03-30T19:28:16.430" v="4733" actId="20577"/>
          <ac:graphicFrameMkLst>
            <pc:docMk/>
            <pc:sldMk cId="1818228924" sldId="405"/>
            <ac:graphicFrameMk id="8" creationId="{8E34BC23-D0DD-4EAC-845F-E011CEBBBDB8}"/>
          </ac:graphicFrameMkLst>
        </pc:graphicFrameChg>
      </pc:sldChg>
      <pc:sldChg chg="addSp delSp modSp add mod ord setBg delDesignElem">
        <pc:chgData name="Nguyen, Mike (MU-Student)" userId="721ad6a0-91ab-4550-8696-1243c6e5dba3" providerId="ADAL" clId="{70DA20CA-D4AA-4493-A022-53530E1D8FFE}" dt="2022-03-30T19:38:48.654" v="4836" actId="20577"/>
        <pc:sldMkLst>
          <pc:docMk/>
          <pc:sldMk cId="633300380" sldId="406"/>
        </pc:sldMkLst>
        <pc:spChg chg="del">
          <ac:chgData name="Nguyen, Mike (MU-Student)" userId="721ad6a0-91ab-4550-8696-1243c6e5dba3" providerId="ADAL" clId="{70DA20CA-D4AA-4493-A022-53530E1D8FFE}" dt="2022-03-26T19:33:36.382" v="2183"/>
          <ac:spMkLst>
            <pc:docMk/>
            <pc:sldMk cId="633300380" sldId="406"/>
            <ac:spMk id="10" creationId="{81D377EB-C9D2-4ED0-86A6-740A297E3EAC}"/>
          </ac:spMkLst>
        </pc:spChg>
        <pc:spChg chg="del">
          <ac:chgData name="Nguyen, Mike (MU-Student)" userId="721ad6a0-91ab-4550-8696-1243c6e5dba3" providerId="ADAL" clId="{70DA20CA-D4AA-4493-A022-53530E1D8FFE}" dt="2022-03-26T19:33:36.382" v="2183"/>
          <ac:spMkLst>
            <pc:docMk/>
            <pc:sldMk cId="633300380" sldId="406"/>
            <ac:spMk id="11" creationId="{066346BE-FDB4-4772-A696-0719490ABD64}"/>
          </ac:spMkLst>
        </pc:spChg>
        <pc:spChg chg="del">
          <ac:chgData name="Nguyen, Mike (MU-Student)" userId="721ad6a0-91ab-4550-8696-1243c6e5dba3" providerId="ADAL" clId="{70DA20CA-D4AA-4493-A022-53530E1D8FFE}" dt="2022-03-26T19:33:36.382" v="2183"/>
          <ac:spMkLst>
            <pc:docMk/>
            <pc:sldMk cId="633300380" sldId="406"/>
            <ac:spMk id="12" creationId="{FB92FFCE-0C90-454E-AA25-D4EE9A6C39C5}"/>
          </ac:spMkLst>
        </pc:spChg>
        <pc:spChg chg="add">
          <ac:chgData name="Nguyen, Mike (MU-Student)" userId="721ad6a0-91ab-4550-8696-1243c6e5dba3" providerId="ADAL" clId="{70DA20CA-D4AA-4493-A022-53530E1D8FFE}" dt="2022-03-26T19:33:40.796" v="2184" actId="26606"/>
          <ac:spMkLst>
            <pc:docMk/>
            <pc:sldMk cId="633300380" sldId="406"/>
            <ac:spMk id="13" creationId="{81D377EB-C9D2-4ED0-86A6-740A297E3EAC}"/>
          </ac:spMkLst>
        </pc:spChg>
        <pc:spChg chg="add">
          <ac:chgData name="Nguyen, Mike (MU-Student)" userId="721ad6a0-91ab-4550-8696-1243c6e5dba3" providerId="ADAL" clId="{70DA20CA-D4AA-4493-A022-53530E1D8FFE}" dt="2022-03-26T19:33:40.796" v="2184" actId="26606"/>
          <ac:spMkLst>
            <pc:docMk/>
            <pc:sldMk cId="633300380" sldId="406"/>
            <ac:spMk id="15" creationId="{066346BE-FDB4-4772-A696-0719490ABD64}"/>
          </ac:spMkLst>
        </pc:spChg>
        <pc:spChg chg="add">
          <ac:chgData name="Nguyen, Mike (MU-Student)" userId="721ad6a0-91ab-4550-8696-1243c6e5dba3" providerId="ADAL" clId="{70DA20CA-D4AA-4493-A022-53530E1D8FFE}" dt="2022-03-26T19:33:40.796" v="2184" actId="26606"/>
          <ac:spMkLst>
            <pc:docMk/>
            <pc:sldMk cId="633300380" sldId="406"/>
            <ac:spMk id="17" creationId="{FB92FFCE-0C90-454E-AA25-D4EE9A6C39C5}"/>
          </ac:spMkLst>
        </pc:spChg>
        <pc:graphicFrameChg chg="modGraphic">
          <ac:chgData name="Nguyen, Mike (MU-Student)" userId="721ad6a0-91ab-4550-8696-1243c6e5dba3" providerId="ADAL" clId="{70DA20CA-D4AA-4493-A022-53530E1D8FFE}" dt="2022-03-30T19:38:48.654" v="4836" actId="20577"/>
          <ac:graphicFrameMkLst>
            <pc:docMk/>
            <pc:sldMk cId="633300380" sldId="406"/>
            <ac:graphicFrameMk id="8" creationId="{8E34BC23-D0DD-4EAC-845F-E011CEBBBDB8}"/>
          </ac:graphicFrameMkLst>
        </pc:graphicFrameChg>
      </pc:sldChg>
      <pc:sldChg chg="addSp delSp modSp add mod setBg delDesignElem">
        <pc:chgData name="Nguyen, Mike (MU-Student)" userId="721ad6a0-91ab-4550-8696-1243c6e5dba3" providerId="ADAL" clId="{70DA20CA-D4AA-4493-A022-53530E1D8FFE}" dt="2022-03-30T19:39:00.699" v="4882" actId="20577"/>
        <pc:sldMkLst>
          <pc:docMk/>
          <pc:sldMk cId="2625437884" sldId="407"/>
        </pc:sldMkLst>
        <pc:spChg chg="add mod">
          <ac:chgData name="Nguyen, Mike (MU-Student)" userId="721ad6a0-91ab-4550-8696-1243c6e5dba3" providerId="ADAL" clId="{70DA20CA-D4AA-4493-A022-53530E1D8FFE}" dt="2022-03-26T19:35:01.572" v="2204" actId="1076"/>
          <ac:spMkLst>
            <pc:docMk/>
            <pc:sldMk cId="2625437884" sldId="407"/>
            <ac:spMk id="9" creationId="{71975174-D79B-44C4-8C26-B56A9EA06ED5}"/>
          </ac:spMkLst>
        </pc:spChg>
        <pc:spChg chg="add">
          <ac:chgData name="Nguyen, Mike (MU-Student)" userId="721ad6a0-91ab-4550-8696-1243c6e5dba3" providerId="ADAL" clId="{70DA20CA-D4AA-4493-A022-53530E1D8FFE}" dt="2022-03-26T19:34:02.102" v="2190" actId="26606"/>
          <ac:spMkLst>
            <pc:docMk/>
            <pc:sldMk cId="2625437884" sldId="407"/>
            <ac:spMk id="10" creationId="{81D377EB-C9D2-4ED0-86A6-740A297E3EAC}"/>
          </ac:spMkLst>
        </pc:spChg>
        <pc:spChg chg="add">
          <ac:chgData name="Nguyen, Mike (MU-Student)" userId="721ad6a0-91ab-4550-8696-1243c6e5dba3" providerId="ADAL" clId="{70DA20CA-D4AA-4493-A022-53530E1D8FFE}" dt="2022-03-26T19:34:02.102" v="2190" actId="26606"/>
          <ac:spMkLst>
            <pc:docMk/>
            <pc:sldMk cId="2625437884" sldId="407"/>
            <ac:spMk id="11" creationId="{066346BE-FDB4-4772-A696-0719490ABD64}"/>
          </ac:spMkLst>
        </pc:spChg>
        <pc:spChg chg="add">
          <ac:chgData name="Nguyen, Mike (MU-Student)" userId="721ad6a0-91ab-4550-8696-1243c6e5dba3" providerId="ADAL" clId="{70DA20CA-D4AA-4493-A022-53530E1D8FFE}" dt="2022-03-26T19:34:02.102" v="2190" actId="26606"/>
          <ac:spMkLst>
            <pc:docMk/>
            <pc:sldMk cId="2625437884" sldId="407"/>
            <ac:spMk id="12" creationId="{FB92FFCE-0C90-454E-AA25-D4EE9A6C39C5}"/>
          </ac:spMkLst>
        </pc:spChg>
        <pc:spChg chg="del">
          <ac:chgData name="Nguyen, Mike (MU-Student)" userId="721ad6a0-91ab-4550-8696-1243c6e5dba3" providerId="ADAL" clId="{70DA20CA-D4AA-4493-A022-53530E1D8FFE}" dt="2022-03-26T19:33:59.038" v="2189"/>
          <ac:spMkLst>
            <pc:docMk/>
            <pc:sldMk cId="2625437884" sldId="407"/>
            <ac:spMk id="13" creationId="{81D377EB-C9D2-4ED0-86A6-740A297E3EAC}"/>
          </ac:spMkLst>
        </pc:spChg>
        <pc:spChg chg="del">
          <ac:chgData name="Nguyen, Mike (MU-Student)" userId="721ad6a0-91ab-4550-8696-1243c6e5dba3" providerId="ADAL" clId="{70DA20CA-D4AA-4493-A022-53530E1D8FFE}" dt="2022-03-26T19:33:59.038" v="2189"/>
          <ac:spMkLst>
            <pc:docMk/>
            <pc:sldMk cId="2625437884" sldId="407"/>
            <ac:spMk id="15" creationId="{066346BE-FDB4-4772-A696-0719490ABD64}"/>
          </ac:spMkLst>
        </pc:spChg>
        <pc:spChg chg="del">
          <ac:chgData name="Nguyen, Mike (MU-Student)" userId="721ad6a0-91ab-4550-8696-1243c6e5dba3" providerId="ADAL" clId="{70DA20CA-D4AA-4493-A022-53530E1D8FFE}" dt="2022-03-26T19:33:59.038" v="2189"/>
          <ac:spMkLst>
            <pc:docMk/>
            <pc:sldMk cId="2625437884" sldId="407"/>
            <ac:spMk id="17" creationId="{FB92FFCE-0C90-454E-AA25-D4EE9A6C39C5}"/>
          </ac:spMkLst>
        </pc:spChg>
        <pc:graphicFrameChg chg="modGraphic">
          <ac:chgData name="Nguyen, Mike (MU-Student)" userId="721ad6a0-91ab-4550-8696-1243c6e5dba3" providerId="ADAL" clId="{70DA20CA-D4AA-4493-A022-53530E1D8FFE}" dt="2022-03-30T19:39:00.699" v="4882" actId="20577"/>
          <ac:graphicFrameMkLst>
            <pc:docMk/>
            <pc:sldMk cId="2625437884" sldId="407"/>
            <ac:graphicFrameMk id="8" creationId="{8E34BC23-D0DD-4EAC-845F-E011CEBBBDB8}"/>
          </ac:graphicFrameMkLst>
        </pc:graphicFrameChg>
        <pc:picChg chg="add mod">
          <ac:chgData name="Nguyen, Mike (MU-Student)" userId="721ad6a0-91ab-4550-8696-1243c6e5dba3" providerId="ADAL" clId="{70DA20CA-D4AA-4493-A022-53530E1D8FFE}" dt="2022-03-26T19:34:55.350" v="2203" actId="1076"/>
          <ac:picMkLst>
            <pc:docMk/>
            <pc:sldMk cId="2625437884" sldId="407"/>
            <ac:picMk id="7" creationId="{B4F63AF0-471C-43F5-9FCC-77C0527EDFC4}"/>
          </ac:picMkLst>
        </pc:picChg>
      </pc:sldChg>
      <pc:sldChg chg="addSp delSp modSp add mod setBg delDesignElem">
        <pc:chgData name="Nguyen, Mike (MU-Student)" userId="721ad6a0-91ab-4550-8696-1243c6e5dba3" providerId="ADAL" clId="{70DA20CA-D4AA-4493-A022-53530E1D8FFE}" dt="2022-03-30T19:38:54.468" v="4860" actId="20577"/>
        <pc:sldMkLst>
          <pc:docMk/>
          <pc:sldMk cId="3669243678" sldId="408"/>
        </pc:sldMkLst>
        <pc:spChg chg="add">
          <ac:chgData name="Nguyen, Mike (MU-Student)" userId="721ad6a0-91ab-4550-8696-1243c6e5dba3" providerId="ADAL" clId="{70DA20CA-D4AA-4493-A022-53530E1D8FFE}" dt="2022-03-26T19:35:15.186" v="2207" actId="26606"/>
          <ac:spMkLst>
            <pc:docMk/>
            <pc:sldMk cId="3669243678" sldId="408"/>
            <ac:spMk id="10" creationId="{81D377EB-C9D2-4ED0-86A6-740A297E3EAC}"/>
          </ac:spMkLst>
        </pc:spChg>
        <pc:spChg chg="add">
          <ac:chgData name="Nguyen, Mike (MU-Student)" userId="721ad6a0-91ab-4550-8696-1243c6e5dba3" providerId="ADAL" clId="{70DA20CA-D4AA-4493-A022-53530E1D8FFE}" dt="2022-03-26T19:35:15.186" v="2207" actId="26606"/>
          <ac:spMkLst>
            <pc:docMk/>
            <pc:sldMk cId="3669243678" sldId="408"/>
            <ac:spMk id="11" creationId="{066346BE-FDB4-4772-A696-0719490ABD64}"/>
          </ac:spMkLst>
        </pc:spChg>
        <pc:spChg chg="add">
          <ac:chgData name="Nguyen, Mike (MU-Student)" userId="721ad6a0-91ab-4550-8696-1243c6e5dba3" providerId="ADAL" clId="{70DA20CA-D4AA-4493-A022-53530E1D8FFE}" dt="2022-03-26T19:35:15.186" v="2207" actId="26606"/>
          <ac:spMkLst>
            <pc:docMk/>
            <pc:sldMk cId="3669243678" sldId="408"/>
            <ac:spMk id="12" creationId="{FB92FFCE-0C90-454E-AA25-D4EE9A6C39C5}"/>
          </ac:spMkLst>
        </pc:spChg>
        <pc:spChg chg="del">
          <ac:chgData name="Nguyen, Mike (MU-Student)" userId="721ad6a0-91ab-4550-8696-1243c6e5dba3" providerId="ADAL" clId="{70DA20CA-D4AA-4493-A022-53530E1D8FFE}" dt="2022-03-26T19:35:10.205" v="2206"/>
          <ac:spMkLst>
            <pc:docMk/>
            <pc:sldMk cId="3669243678" sldId="408"/>
            <ac:spMk id="13" creationId="{81D377EB-C9D2-4ED0-86A6-740A297E3EAC}"/>
          </ac:spMkLst>
        </pc:spChg>
        <pc:spChg chg="del">
          <ac:chgData name="Nguyen, Mike (MU-Student)" userId="721ad6a0-91ab-4550-8696-1243c6e5dba3" providerId="ADAL" clId="{70DA20CA-D4AA-4493-A022-53530E1D8FFE}" dt="2022-03-26T19:35:10.205" v="2206"/>
          <ac:spMkLst>
            <pc:docMk/>
            <pc:sldMk cId="3669243678" sldId="408"/>
            <ac:spMk id="15" creationId="{066346BE-FDB4-4772-A696-0719490ABD64}"/>
          </ac:spMkLst>
        </pc:spChg>
        <pc:spChg chg="del">
          <ac:chgData name="Nguyen, Mike (MU-Student)" userId="721ad6a0-91ab-4550-8696-1243c6e5dba3" providerId="ADAL" clId="{70DA20CA-D4AA-4493-A022-53530E1D8FFE}" dt="2022-03-26T19:35:10.205" v="2206"/>
          <ac:spMkLst>
            <pc:docMk/>
            <pc:sldMk cId="3669243678" sldId="408"/>
            <ac:spMk id="17" creationId="{FB92FFCE-0C90-454E-AA25-D4EE9A6C39C5}"/>
          </ac:spMkLst>
        </pc:spChg>
        <pc:graphicFrameChg chg="modGraphic">
          <ac:chgData name="Nguyen, Mike (MU-Student)" userId="721ad6a0-91ab-4550-8696-1243c6e5dba3" providerId="ADAL" clId="{70DA20CA-D4AA-4493-A022-53530E1D8FFE}" dt="2022-03-30T19:38:54.468" v="4860" actId="20577"/>
          <ac:graphicFrameMkLst>
            <pc:docMk/>
            <pc:sldMk cId="3669243678" sldId="408"/>
            <ac:graphicFrameMk id="8" creationId="{8E34BC23-D0DD-4EAC-845F-E011CEBBBDB8}"/>
          </ac:graphicFrameMkLst>
        </pc:graphicFrameChg>
      </pc:sldChg>
      <pc:sldChg chg="addSp delSp modSp new mod setBg addAnim">
        <pc:chgData name="Nguyen, Mike (MU-Student)" userId="721ad6a0-91ab-4550-8696-1243c6e5dba3" providerId="ADAL" clId="{70DA20CA-D4AA-4493-A022-53530E1D8FFE}" dt="2022-03-26T19:37:18.153" v="2259" actId="20577"/>
        <pc:sldMkLst>
          <pc:docMk/>
          <pc:sldMk cId="135460053" sldId="409"/>
        </pc:sldMkLst>
        <pc:spChg chg="mod">
          <ac:chgData name="Nguyen, Mike (MU-Student)" userId="721ad6a0-91ab-4550-8696-1243c6e5dba3" providerId="ADAL" clId="{70DA20CA-D4AA-4493-A022-53530E1D8FFE}" dt="2022-03-26T19:37:18.153" v="2259" actId="20577"/>
          <ac:spMkLst>
            <pc:docMk/>
            <pc:sldMk cId="135460053" sldId="409"/>
            <ac:spMk id="2" creationId="{513CA792-DF7F-47ED-9E58-842795F3B9BB}"/>
          </ac:spMkLst>
        </pc:spChg>
        <pc:spChg chg="del">
          <ac:chgData name="Nguyen, Mike (MU-Student)" userId="721ad6a0-91ab-4550-8696-1243c6e5dba3" providerId="ADAL" clId="{70DA20CA-D4AA-4493-A022-53530E1D8FFE}" dt="2022-03-26T19:36:32.817" v="2231" actId="478"/>
          <ac:spMkLst>
            <pc:docMk/>
            <pc:sldMk cId="135460053" sldId="409"/>
            <ac:spMk id="3" creationId="{1003E1C6-C455-4E51-A5AA-41027239F9E9}"/>
          </ac:spMkLst>
        </pc:spChg>
        <pc:spChg chg="mod">
          <ac:chgData name="Nguyen, Mike (MU-Student)" userId="721ad6a0-91ab-4550-8696-1243c6e5dba3" providerId="ADAL" clId="{70DA20CA-D4AA-4493-A022-53530E1D8FFE}" dt="2022-03-26T19:37:14.967" v="2249" actId="26606"/>
          <ac:spMkLst>
            <pc:docMk/>
            <pc:sldMk cId="135460053" sldId="409"/>
            <ac:spMk id="4" creationId="{822F2527-F316-4DB1-94ED-B665A11CE65A}"/>
          </ac:spMkLst>
        </pc:spChg>
        <pc:spChg chg="mod">
          <ac:chgData name="Nguyen, Mike (MU-Student)" userId="721ad6a0-91ab-4550-8696-1243c6e5dba3" providerId="ADAL" clId="{70DA20CA-D4AA-4493-A022-53530E1D8FFE}" dt="2022-03-26T19:37:14.967" v="2249" actId="26606"/>
          <ac:spMkLst>
            <pc:docMk/>
            <pc:sldMk cId="135460053" sldId="409"/>
            <ac:spMk id="5" creationId="{8386B0F8-44F2-451A-92D8-A86F6AC3FC11}"/>
          </ac:spMkLst>
        </pc:spChg>
        <pc:spChg chg="mod">
          <ac:chgData name="Nguyen, Mike (MU-Student)" userId="721ad6a0-91ab-4550-8696-1243c6e5dba3" providerId="ADAL" clId="{70DA20CA-D4AA-4493-A022-53530E1D8FFE}" dt="2022-03-26T19:37:14.967" v="2249" actId="26606"/>
          <ac:spMkLst>
            <pc:docMk/>
            <pc:sldMk cId="135460053" sldId="409"/>
            <ac:spMk id="6" creationId="{2FD8327B-0D93-4CA3-AD21-31AFDD04A56A}"/>
          </ac:spMkLst>
        </pc:spChg>
        <pc:spChg chg="add">
          <ac:chgData name="Nguyen, Mike (MU-Student)" userId="721ad6a0-91ab-4550-8696-1243c6e5dba3" providerId="ADAL" clId="{70DA20CA-D4AA-4493-A022-53530E1D8FFE}" dt="2022-03-26T19:37:14.967" v="2249" actId="26606"/>
          <ac:spMkLst>
            <pc:docMk/>
            <pc:sldMk cId="135460053" sldId="409"/>
            <ac:spMk id="8" creationId="{E502BBC7-2C76-46F3-BC24-5985BC13DB88}"/>
          </ac:spMkLst>
        </pc:spChg>
        <pc:spChg chg="add">
          <ac:chgData name="Nguyen, Mike (MU-Student)" userId="721ad6a0-91ab-4550-8696-1243c6e5dba3" providerId="ADAL" clId="{70DA20CA-D4AA-4493-A022-53530E1D8FFE}" dt="2022-03-26T19:37:14.967" v="2249" actId="26606"/>
          <ac:spMkLst>
            <pc:docMk/>
            <pc:sldMk cId="135460053" sldId="409"/>
            <ac:spMk id="11" creationId="{FFD48BC7-DC40-47DE-87EE-9F4B6ECB9ABB}"/>
          </ac:spMkLst>
        </pc:spChg>
        <pc:spChg chg="add del">
          <ac:chgData name="Nguyen, Mike (MU-Student)" userId="721ad6a0-91ab-4550-8696-1243c6e5dba3" providerId="ADAL" clId="{70DA20CA-D4AA-4493-A022-53530E1D8FFE}" dt="2022-03-26T19:37:06.042" v="2233" actId="26606"/>
          <ac:spMkLst>
            <pc:docMk/>
            <pc:sldMk cId="135460053" sldId="409"/>
            <ac:spMk id="13" creationId="{35FED45D-D144-4B05-BBCF-B68683958FFD}"/>
          </ac:spMkLst>
        </pc:spChg>
        <pc:spChg chg="add">
          <ac:chgData name="Nguyen, Mike (MU-Student)" userId="721ad6a0-91ab-4550-8696-1243c6e5dba3" providerId="ADAL" clId="{70DA20CA-D4AA-4493-A022-53530E1D8FFE}" dt="2022-03-26T19:37:14.967" v="2249" actId="26606"/>
          <ac:spMkLst>
            <pc:docMk/>
            <pc:sldMk cId="135460053" sldId="409"/>
            <ac:spMk id="15" creationId="{C7F28D52-2A5F-4D23-81AE-7CB8B591C7AF}"/>
          </ac:spMkLst>
        </pc:spChg>
        <pc:spChg chg="add">
          <ac:chgData name="Nguyen, Mike (MU-Student)" userId="721ad6a0-91ab-4550-8696-1243c6e5dba3" providerId="ADAL" clId="{70DA20CA-D4AA-4493-A022-53530E1D8FFE}" dt="2022-03-26T19:37:14.967" v="2249" actId="26606"/>
          <ac:spMkLst>
            <pc:docMk/>
            <pc:sldMk cId="135460053" sldId="409"/>
            <ac:spMk id="17" creationId="{3629484E-3792-4B3D-89AD-7C8A1ED0E0D4}"/>
          </ac:spMkLst>
        </pc:spChg>
        <pc:picChg chg="add del">
          <ac:chgData name="Nguyen, Mike (MU-Student)" userId="721ad6a0-91ab-4550-8696-1243c6e5dba3" providerId="ADAL" clId="{70DA20CA-D4AA-4493-A022-53530E1D8FFE}" dt="2022-03-26T19:37:06.042" v="2233" actId="26606"/>
          <ac:picMkLst>
            <pc:docMk/>
            <pc:sldMk cId="135460053" sldId="409"/>
            <ac:picMk id="10" creationId="{C465C2D2-2641-8356-1106-3CF0943A8D0F}"/>
          </ac:picMkLst>
        </pc:picChg>
      </pc:sldChg>
      <pc:sldChg chg="addSp delSp modSp new mod setBg addAnim modAnim setClrOvrMap">
        <pc:chgData name="Nguyen, Mike (MU-Student)" userId="721ad6a0-91ab-4550-8696-1243c6e5dba3" providerId="ADAL" clId="{70DA20CA-D4AA-4493-A022-53530E1D8FFE}" dt="2022-03-30T19:59:00.788" v="5214"/>
        <pc:sldMkLst>
          <pc:docMk/>
          <pc:sldMk cId="272426422" sldId="410"/>
        </pc:sldMkLst>
        <pc:spChg chg="mod ord">
          <ac:chgData name="Nguyen, Mike (MU-Student)" userId="721ad6a0-91ab-4550-8696-1243c6e5dba3" providerId="ADAL" clId="{70DA20CA-D4AA-4493-A022-53530E1D8FFE}" dt="2022-03-30T19:58:53.617" v="5213" actId="26606"/>
          <ac:spMkLst>
            <pc:docMk/>
            <pc:sldMk cId="272426422" sldId="410"/>
            <ac:spMk id="2" creationId="{541723FE-6B1A-4EE9-937A-94A932B0243F}"/>
          </ac:spMkLst>
        </pc:spChg>
        <pc:spChg chg="del">
          <ac:chgData name="Nguyen, Mike (MU-Student)" userId="721ad6a0-91ab-4550-8696-1243c6e5dba3" providerId="ADAL" clId="{70DA20CA-D4AA-4493-A022-53530E1D8FFE}" dt="2022-03-26T19:42:27.431" v="2316" actId="931"/>
          <ac:spMkLst>
            <pc:docMk/>
            <pc:sldMk cId="272426422" sldId="410"/>
            <ac:spMk id="3" creationId="{E83C510F-E417-474A-86C3-E1DB2E6BF2C6}"/>
          </ac:spMkLst>
        </pc:spChg>
        <pc:spChg chg="mod">
          <ac:chgData name="Nguyen, Mike (MU-Student)" userId="721ad6a0-91ab-4550-8696-1243c6e5dba3" providerId="ADAL" clId="{70DA20CA-D4AA-4493-A022-53530E1D8FFE}" dt="2022-03-30T19:58:53.617" v="5213" actId="26606"/>
          <ac:spMkLst>
            <pc:docMk/>
            <pc:sldMk cId="272426422" sldId="410"/>
            <ac:spMk id="4" creationId="{8AC2437F-B428-4EA6-A5D7-1BB1A118B7E6}"/>
          </ac:spMkLst>
        </pc:spChg>
        <pc:spChg chg="mod">
          <ac:chgData name="Nguyen, Mike (MU-Student)" userId="721ad6a0-91ab-4550-8696-1243c6e5dba3" providerId="ADAL" clId="{70DA20CA-D4AA-4493-A022-53530E1D8FFE}" dt="2022-03-30T19:58:53.617" v="5213" actId="26606"/>
          <ac:spMkLst>
            <pc:docMk/>
            <pc:sldMk cId="272426422" sldId="410"/>
            <ac:spMk id="5" creationId="{23702A08-1A39-4892-A1E0-22F8574CA247}"/>
          </ac:spMkLst>
        </pc:spChg>
        <pc:spChg chg="mod ord">
          <ac:chgData name="Nguyen, Mike (MU-Student)" userId="721ad6a0-91ab-4550-8696-1243c6e5dba3" providerId="ADAL" clId="{70DA20CA-D4AA-4493-A022-53530E1D8FFE}" dt="2022-03-30T19:58:53.617" v="5213" actId="26606"/>
          <ac:spMkLst>
            <pc:docMk/>
            <pc:sldMk cId="272426422" sldId="410"/>
            <ac:spMk id="6" creationId="{E688C25B-027A-4D28-B46E-039933D988C8}"/>
          </ac:spMkLst>
        </pc:spChg>
        <pc:spChg chg="add mod ord">
          <ac:chgData name="Nguyen, Mike (MU-Student)" userId="721ad6a0-91ab-4550-8696-1243c6e5dba3" providerId="ADAL" clId="{70DA20CA-D4AA-4493-A022-53530E1D8FFE}" dt="2022-03-30T19:58:53.617" v="5213" actId="26606"/>
          <ac:spMkLst>
            <pc:docMk/>
            <pc:sldMk cId="272426422" sldId="410"/>
            <ac:spMk id="11" creationId="{282D0E1D-AC76-FB1F-F5BE-AB95F96EE891}"/>
          </ac:spMkLst>
        </pc:spChg>
        <pc:spChg chg="add del">
          <ac:chgData name="Nguyen, Mike (MU-Student)" userId="721ad6a0-91ab-4550-8696-1243c6e5dba3" providerId="ADAL" clId="{70DA20CA-D4AA-4493-A022-53530E1D8FFE}" dt="2022-03-26T19:44:19.715" v="2369" actId="26606"/>
          <ac:spMkLst>
            <pc:docMk/>
            <pc:sldMk cId="272426422" sldId="410"/>
            <ac:spMk id="15" creationId="{FF9B822F-893E-44C8-963C-64F50ACECBB2}"/>
          </ac:spMkLst>
        </pc:spChg>
        <pc:spChg chg="add del">
          <ac:chgData name="Nguyen, Mike (MU-Student)" userId="721ad6a0-91ab-4550-8696-1243c6e5dba3" providerId="ADAL" clId="{70DA20CA-D4AA-4493-A022-53530E1D8FFE}" dt="2022-03-26T19:44:19.715" v="2369" actId="26606"/>
          <ac:spMkLst>
            <pc:docMk/>
            <pc:sldMk cId="272426422" sldId="410"/>
            <ac:spMk id="17" creationId="{EBF87945-A001-489F-9D9B-7D9435F0B9CA}"/>
          </ac:spMkLst>
        </pc:spChg>
        <pc:spChg chg="add del">
          <ac:chgData name="Nguyen, Mike (MU-Student)" userId="721ad6a0-91ab-4550-8696-1243c6e5dba3" providerId="ADAL" clId="{70DA20CA-D4AA-4493-A022-53530E1D8FFE}" dt="2022-03-30T19:58:53.617" v="5213" actId="26606"/>
          <ac:spMkLst>
            <pc:docMk/>
            <pc:sldMk cId="272426422" sldId="410"/>
            <ac:spMk id="22" creationId="{87CC2527-562A-4F69-B487-4371E5B243E7}"/>
          </ac:spMkLst>
        </pc:spChg>
        <pc:spChg chg="add del">
          <ac:chgData name="Nguyen, Mike (MU-Student)" userId="721ad6a0-91ab-4550-8696-1243c6e5dba3" providerId="ADAL" clId="{70DA20CA-D4AA-4493-A022-53530E1D8FFE}" dt="2022-03-30T19:57:10.158" v="5193" actId="26606"/>
          <ac:spMkLst>
            <pc:docMk/>
            <pc:sldMk cId="272426422" sldId="410"/>
            <ac:spMk id="26" creationId="{5E8D2E83-FB3A-40E7-A9E5-7AB389D612B4}"/>
          </ac:spMkLst>
        </pc:spChg>
        <pc:spChg chg="add del">
          <ac:chgData name="Nguyen, Mike (MU-Student)" userId="721ad6a0-91ab-4550-8696-1243c6e5dba3" providerId="ADAL" clId="{70DA20CA-D4AA-4493-A022-53530E1D8FFE}" dt="2022-03-30T19:58:45.671" v="5208" actId="26606"/>
          <ac:spMkLst>
            <pc:docMk/>
            <pc:sldMk cId="272426422" sldId="410"/>
            <ac:spMk id="27" creationId="{87CC2527-562A-4F69-B487-4371E5B243E7}"/>
          </ac:spMkLst>
        </pc:spChg>
        <pc:spChg chg="add del">
          <ac:chgData name="Nguyen, Mike (MU-Student)" userId="721ad6a0-91ab-4550-8696-1243c6e5dba3" providerId="ADAL" clId="{70DA20CA-D4AA-4493-A022-53530E1D8FFE}" dt="2022-03-30T19:57:42.963" v="5195" actId="26606"/>
          <ac:spMkLst>
            <pc:docMk/>
            <pc:sldMk cId="272426422" sldId="410"/>
            <ac:spMk id="28" creationId="{73AD41DB-DF9F-49BC-85AE-6AB1840AD517}"/>
          </ac:spMkLst>
        </pc:spChg>
        <pc:spChg chg="add del">
          <ac:chgData name="Nguyen, Mike (MU-Student)" userId="721ad6a0-91ab-4550-8696-1243c6e5dba3" providerId="ADAL" clId="{70DA20CA-D4AA-4493-A022-53530E1D8FFE}" dt="2022-03-30T19:39:43.794" v="4887" actId="26606"/>
          <ac:spMkLst>
            <pc:docMk/>
            <pc:sldMk cId="272426422" sldId="410"/>
            <ac:spMk id="29" creationId="{5E8D2E83-FB3A-40E7-A9E5-7AB389D612B4}"/>
          </ac:spMkLst>
        </pc:spChg>
        <pc:spChg chg="add del">
          <ac:chgData name="Nguyen, Mike (MU-Student)" userId="721ad6a0-91ab-4550-8696-1243c6e5dba3" providerId="ADAL" clId="{70DA20CA-D4AA-4493-A022-53530E1D8FFE}" dt="2022-03-30T19:58:50.133" v="5210" actId="26606"/>
          <ac:spMkLst>
            <pc:docMk/>
            <pc:sldMk cId="272426422" sldId="410"/>
            <ac:spMk id="32" creationId="{657F69E0-C4B0-4BEC-A689-4F8D877F05D4}"/>
          </ac:spMkLst>
        </pc:spChg>
        <pc:spChg chg="add del">
          <ac:chgData name="Nguyen, Mike (MU-Student)" userId="721ad6a0-91ab-4550-8696-1243c6e5dba3" providerId="ADAL" clId="{70DA20CA-D4AA-4493-A022-53530E1D8FFE}" dt="2022-03-30T19:58:50.133" v="5210" actId="26606"/>
          <ac:spMkLst>
            <pc:docMk/>
            <pc:sldMk cId="272426422" sldId="410"/>
            <ac:spMk id="34" creationId="{9F6380B4-6A1C-481E-8408-B4E6C75B9B81}"/>
          </ac:spMkLst>
        </pc:spChg>
        <pc:spChg chg="add del">
          <ac:chgData name="Nguyen, Mike (MU-Student)" userId="721ad6a0-91ab-4550-8696-1243c6e5dba3" providerId="ADAL" clId="{70DA20CA-D4AA-4493-A022-53530E1D8FFE}" dt="2022-03-30T19:57:46.831" v="5197" actId="26606"/>
          <ac:spMkLst>
            <pc:docMk/>
            <pc:sldMk cId="272426422" sldId="410"/>
            <ac:spMk id="35" creationId="{7C432AFE-B3D2-4BFF-BF8F-96C27AFF1AC7}"/>
          </ac:spMkLst>
        </pc:spChg>
        <pc:spChg chg="add del">
          <ac:chgData name="Nguyen, Mike (MU-Student)" userId="721ad6a0-91ab-4550-8696-1243c6e5dba3" providerId="ADAL" clId="{70DA20CA-D4AA-4493-A022-53530E1D8FFE}" dt="2022-03-30T19:57:46.831" v="5197" actId="26606"/>
          <ac:spMkLst>
            <pc:docMk/>
            <pc:sldMk cId="272426422" sldId="410"/>
            <ac:spMk id="36" creationId="{AF2F604E-43BE-4DC3-B983-E071523364F8}"/>
          </ac:spMkLst>
        </pc:spChg>
        <pc:spChg chg="add del">
          <ac:chgData name="Nguyen, Mike (MU-Student)" userId="721ad6a0-91ab-4550-8696-1243c6e5dba3" providerId="ADAL" clId="{70DA20CA-D4AA-4493-A022-53530E1D8FFE}" dt="2022-03-30T19:57:46.831" v="5197" actId="26606"/>
          <ac:spMkLst>
            <pc:docMk/>
            <pc:sldMk cId="272426422" sldId="410"/>
            <ac:spMk id="37" creationId="{08C9B587-E65E-4B52-B37C-ABEBB6E87928}"/>
          </ac:spMkLst>
        </pc:spChg>
        <pc:spChg chg="add del">
          <ac:chgData name="Nguyen, Mike (MU-Student)" userId="721ad6a0-91ab-4550-8696-1243c6e5dba3" providerId="ADAL" clId="{70DA20CA-D4AA-4493-A022-53530E1D8FFE}" dt="2022-03-30T19:58:53.610" v="5212" actId="26606"/>
          <ac:spMkLst>
            <pc:docMk/>
            <pc:sldMk cId="272426422" sldId="410"/>
            <ac:spMk id="38" creationId="{5A59F003-E00A-43F9-91DC-CC54E3B87466}"/>
          </ac:spMkLst>
        </pc:spChg>
        <pc:spChg chg="add del">
          <ac:chgData name="Nguyen, Mike (MU-Student)" userId="721ad6a0-91ab-4550-8696-1243c6e5dba3" providerId="ADAL" clId="{70DA20CA-D4AA-4493-A022-53530E1D8FFE}" dt="2022-03-30T19:57:50.773" v="5199" actId="26606"/>
          <ac:spMkLst>
            <pc:docMk/>
            <pc:sldMk cId="272426422" sldId="410"/>
            <ac:spMk id="39" creationId="{5E8D2E83-FB3A-40E7-A9E5-7AB389D612B4}"/>
          </ac:spMkLst>
        </pc:spChg>
        <pc:spChg chg="add del">
          <ac:chgData name="Nguyen, Mike (MU-Student)" userId="721ad6a0-91ab-4550-8696-1243c6e5dba3" providerId="ADAL" clId="{70DA20CA-D4AA-4493-A022-53530E1D8FFE}" dt="2022-03-30T19:58:53.610" v="5212" actId="26606"/>
          <ac:spMkLst>
            <pc:docMk/>
            <pc:sldMk cId="272426422" sldId="410"/>
            <ac:spMk id="40" creationId="{D74A4382-E3AD-430A-9A1F-DFA3E0E77A7D}"/>
          </ac:spMkLst>
        </pc:spChg>
        <pc:spChg chg="add del">
          <ac:chgData name="Nguyen, Mike (MU-Student)" userId="721ad6a0-91ab-4550-8696-1243c6e5dba3" providerId="ADAL" clId="{70DA20CA-D4AA-4493-A022-53530E1D8FFE}" dt="2022-03-30T19:58:29.866" v="5201" actId="26606"/>
          <ac:spMkLst>
            <pc:docMk/>
            <pc:sldMk cId="272426422" sldId="410"/>
            <ac:spMk id="41" creationId="{C5E6CFF1-2F42-4E10-9A97-F116F46F53FE}"/>
          </ac:spMkLst>
        </pc:spChg>
        <pc:spChg chg="add del">
          <ac:chgData name="Nguyen, Mike (MU-Student)" userId="721ad6a0-91ab-4550-8696-1243c6e5dba3" providerId="ADAL" clId="{70DA20CA-D4AA-4493-A022-53530E1D8FFE}" dt="2022-03-30T19:58:53.610" v="5212" actId="26606"/>
          <ac:spMkLst>
            <pc:docMk/>
            <pc:sldMk cId="272426422" sldId="410"/>
            <ac:spMk id="43" creationId="{79F40191-0F44-4FD1-82CC-ACB507C14BE6}"/>
          </ac:spMkLst>
        </pc:spChg>
        <pc:spChg chg="add del">
          <ac:chgData name="Nguyen, Mike (MU-Student)" userId="721ad6a0-91ab-4550-8696-1243c6e5dba3" providerId="ADAL" clId="{70DA20CA-D4AA-4493-A022-53530E1D8FFE}" dt="2022-03-30T19:58:32.573" v="5203" actId="26606"/>
          <ac:spMkLst>
            <pc:docMk/>
            <pc:sldMk cId="272426422" sldId="410"/>
            <ac:spMk id="44" creationId="{9B76D444-2756-434F-AE61-96D69830C13E}"/>
          </ac:spMkLst>
        </pc:spChg>
        <pc:spChg chg="add del">
          <ac:chgData name="Nguyen, Mike (MU-Student)" userId="721ad6a0-91ab-4550-8696-1243c6e5dba3" providerId="ADAL" clId="{70DA20CA-D4AA-4493-A022-53530E1D8FFE}" dt="2022-03-30T19:58:32.573" v="5203" actId="26606"/>
          <ac:spMkLst>
            <pc:docMk/>
            <pc:sldMk cId="272426422" sldId="410"/>
            <ac:spMk id="45" creationId="{A27B6159-7734-4564-9E0F-C4BC43C36E52}"/>
          </ac:spMkLst>
        </pc:spChg>
        <pc:spChg chg="add">
          <ac:chgData name="Nguyen, Mike (MU-Student)" userId="721ad6a0-91ab-4550-8696-1243c6e5dba3" providerId="ADAL" clId="{70DA20CA-D4AA-4493-A022-53530E1D8FFE}" dt="2022-03-30T19:58:53.617" v="5213" actId="26606"/>
          <ac:spMkLst>
            <pc:docMk/>
            <pc:sldMk cId="272426422" sldId="410"/>
            <ac:spMk id="46" creationId="{6B3BAD04-E614-4C16-8360-019FCF0045AC}"/>
          </ac:spMkLst>
        </pc:spChg>
        <pc:grpChg chg="add del">
          <ac:chgData name="Nguyen, Mike (MU-Student)" userId="721ad6a0-91ab-4550-8696-1243c6e5dba3" providerId="ADAL" clId="{70DA20CA-D4AA-4493-A022-53530E1D8FFE}" dt="2022-03-30T19:57:42.963" v="5195" actId="26606"/>
          <ac:grpSpMkLst>
            <pc:docMk/>
            <pc:sldMk cId="272426422" sldId="410"/>
            <ac:grpSpMk id="31" creationId="{A4AE1828-51FD-4AD7-BCF6-9AF5C696CE5D}"/>
          </ac:grpSpMkLst>
        </pc:grpChg>
        <pc:picChg chg="add mod ord">
          <ac:chgData name="Nguyen, Mike (MU-Student)" userId="721ad6a0-91ab-4550-8696-1243c6e5dba3" providerId="ADAL" clId="{70DA20CA-D4AA-4493-A022-53530E1D8FFE}" dt="2022-03-30T19:58:53.610" v="5212" actId="26606"/>
          <ac:picMkLst>
            <pc:docMk/>
            <pc:sldMk cId="272426422" sldId="410"/>
            <ac:picMk id="8" creationId="{A623B2A2-8A7A-406F-AB21-B3BEF9878C23}"/>
          </ac:picMkLst>
        </pc:picChg>
        <pc:picChg chg="add del mod">
          <ac:chgData name="Nguyen, Mike (MU-Student)" userId="721ad6a0-91ab-4550-8696-1243c6e5dba3" providerId="ADAL" clId="{70DA20CA-D4AA-4493-A022-53530E1D8FFE}" dt="2022-03-26T19:43:10.759" v="2330" actId="478"/>
          <ac:picMkLst>
            <pc:docMk/>
            <pc:sldMk cId="272426422" sldId="410"/>
            <ac:picMk id="10" creationId="{CD47A802-1A8B-41C2-BD0D-776BBDED39D1}"/>
          </ac:picMkLst>
        </pc:picChg>
        <pc:picChg chg="add del mod">
          <ac:chgData name="Nguyen, Mike (MU-Student)" userId="721ad6a0-91ab-4550-8696-1243c6e5dba3" providerId="ADAL" clId="{70DA20CA-D4AA-4493-A022-53530E1D8FFE}" dt="2022-03-26T19:43:22.920" v="2331" actId="478"/>
          <ac:picMkLst>
            <pc:docMk/>
            <pc:sldMk cId="272426422" sldId="410"/>
            <ac:picMk id="12" creationId="{1A7B048F-65A9-4C89-8C25-AA0F8C88642E}"/>
          </ac:picMkLst>
        </pc:picChg>
        <pc:picChg chg="add del mod">
          <ac:chgData name="Nguyen, Mike (MU-Student)" userId="721ad6a0-91ab-4550-8696-1243c6e5dba3" providerId="ADAL" clId="{70DA20CA-D4AA-4493-A022-53530E1D8FFE}" dt="2022-03-26T19:43:09.767" v="2328" actId="478"/>
          <ac:picMkLst>
            <pc:docMk/>
            <pc:sldMk cId="272426422" sldId="410"/>
            <ac:picMk id="14" creationId="{FEB28760-F045-429B-AD9F-EE195242FEA0}"/>
          </ac:picMkLst>
        </pc:picChg>
        <pc:cxnChg chg="add del">
          <ac:chgData name="Nguyen, Mike (MU-Student)" userId="721ad6a0-91ab-4550-8696-1243c6e5dba3" providerId="ADAL" clId="{70DA20CA-D4AA-4493-A022-53530E1D8FFE}" dt="2022-03-30T19:58:53.617" v="5213" actId="26606"/>
          <ac:cxnSpMkLst>
            <pc:docMk/>
            <pc:sldMk cId="272426422" sldId="410"/>
            <ac:cxnSpMk id="24" creationId="{BCDAEC91-5BCE-4B55-9CC0-43EF94CB734B}"/>
          </ac:cxnSpMkLst>
        </pc:cxnChg>
        <pc:cxnChg chg="add del">
          <ac:chgData name="Nguyen, Mike (MU-Student)" userId="721ad6a0-91ab-4550-8696-1243c6e5dba3" providerId="ADAL" clId="{70DA20CA-D4AA-4493-A022-53530E1D8FFE}" dt="2022-03-30T19:58:45.671" v="5208" actId="26606"/>
          <ac:cxnSpMkLst>
            <pc:docMk/>
            <pc:sldMk cId="272426422" sldId="410"/>
            <ac:cxnSpMk id="30" creationId="{BCDAEC91-5BCE-4B55-9CC0-43EF94CB734B}"/>
          </ac:cxnSpMkLst>
        </pc:cxnChg>
        <pc:cxnChg chg="add del">
          <ac:chgData name="Nguyen, Mike (MU-Student)" userId="721ad6a0-91ab-4550-8696-1243c6e5dba3" providerId="ADAL" clId="{70DA20CA-D4AA-4493-A022-53530E1D8FFE}" dt="2022-03-30T19:58:32.573" v="5203" actId="26606"/>
          <ac:cxnSpMkLst>
            <pc:docMk/>
            <pc:sldMk cId="272426422" sldId="410"/>
            <ac:cxnSpMk id="33" creationId="{E2FFB46B-05BC-4950-B18A-9593FDAE6ED7}"/>
          </ac:cxnSpMkLst>
        </pc:cxnChg>
        <pc:cxnChg chg="add del">
          <ac:chgData name="Nguyen, Mike (MU-Student)" userId="721ad6a0-91ab-4550-8696-1243c6e5dba3" providerId="ADAL" clId="{70DA20CA-D4AA-4493-A022-53530E1D8FFE}" dt="2022-03-30T19:58:29.866" v="5201" actId="26606"/>
          <ac:cxnSpMkLst>
            <pc:docMk/>
            <pc:sldMk cId="272426422" sldId="410"/>
            <ac:cxnSpMk id="42" creationId="{67182200-4859-4C8D-BCBB-55B245C28BA3}"/>
          </ac:cxnSpMkLst>
        </pc:cxnChg>
      </pc:sldChg>
      <pc:sldChg chg="addSp modSp new mod setBg modAnim">
        <pc:chgData name="Nguyen, Mike (MU-Student)" userId="721ad6a0-91ab-4550-8696-1243c6e5dba3" providerId="ADAL" clId="{70DA20CA-D4AA-4493-A022-53530E1D8FFE}" dt="2022-03-30T19:47:25.154" v="5184" actId="20577"/>
        <pc:sldMkLst>
          <pc:docMk/>
          <pc:sldMk cId="3958419613" sldId="411"/>
        </pc:sldMkLst>
        <pc:spChg chg="mod">
          <ac:chgData name="Nguyen, Mike (MU-Student)" userId="721ad6a0-91ab-4550-8696-1243c6e5dba3" providerId="ADAL" clId="{70DA20CA-D4AA-4493-A022-53530E1D8FFE}" dt="2022-03-30T19:46:57.683" v="5098" actId="20577"/>
          <ac:spMkLst>
            <pc:docMk/>
            <pc:sldMk cId="3958419613" sldId="411"/>
            <ac:spMk id="2" creationId="{DDF8BBC4-037B-417B-8BC8-420C101566AC}"/>
          </ac:spMkLst>
        </pc:spChg>
        <pc:spChg chg="mod">
          <ac:chgData name="Nguyen, Mike (MU-Student)" userId="721ad6a0-91ab-4550-8696-1243c6e5dba3" providerId="ADAL" clId="{70DA20CA-D4AA-4493-A022-53530E1D8FFE}" dt="2022-03-30T19:47:25.154" v="5184" actId="20577"/>
          <ac:spMkLst>
            <pc:docMk/>
            <pc:sldMk cId="3958419613" sldId="411"/>
            <ac:spMk id="3" creationId="{4F42CBBA-1335-4227-95FC-5BA0F3BC4FE4}"/>
          </ac:spMkLst>
        </pc:spChg>
        <pc:spChg chg="mod">
          <ac:chgData name="Nguyen, Mike (MU-Student)" userId="721ad6a0-91ab-4550-8696-1243c6e5dba3" providerId="ADAL" clId="{70DA20CA-D4AA-4493-A022-53530E1D8FFE}" dt="2022-03-26T19:47:11.502" v="2579" actId="26606"/>
          <ac:spMkLst>
            <pc:docMk/>
            <pc:sldMk cId="3958419613" sldId="411"/>
            <ac:spMk id="4" creationId="{0DC64B27-1168-4EF1-B0F6-C2489C0804B0}"/>
          </ac:spMkLst>
        </pc:spChg>
        <pc:spChg chg="mod">
          <ac:chgData name="Nguyen, Mike (MU-Student)" userId="721ad6a0-91ab-4550-8696-1243c6e5dba3" providerId="ADAL" clId="{70DA20CA-D4AA-4493-A022-53530E1D8FFE}" dt="2022-03-26T19:47:11.502" v="2579" actId="26606"/>
          <ac:spMkLst>
            <pc:docMk/>
            <pc:sldMk cId="3958419613" sldId="411"/>
            <ac:spMk id="5" creationId="{88F3DBA3-2063-4344-B78A-E40F8E078AE3}"/>
          </ac:spMkLst>
        </pc:spChg>
        <pc:spChg chg="mod">
          <ac:chgData name="Nguyen, Mike (MU-Student)" userId="721ad6a0-91ab-4550-8696-1243c6e5dba3" providerId="ADAL" clId="{70DA20CA-D4AA-4493-A022-53530E1D8FFE}" dt="2022-03-26T19:47:11.502" v="2579" actId="26606"/>
          <ac:spMkLst>
            <pc:docMk/>
            <pc:sldMk cId="3958419613" sldId="411"/>
            <ac:spMk id="6" creationId="{2B646C98-D95F-4358-AB76-4B4D54E1C03B}"/>
          </ac:spMkLst>
        </pc:spChg>
        <pc:spChg chg="add mod">
          <ac:chgData name="Nguyen, Mike (MU-Student)" userId="721ad6a0-91ab-4550-8696-1243c6e5dba3" providerId="ADAL" clId="{70DA20CA-D4AA-4493-A022-53530E1D8FFE}" dt="2022-03-26T19:47:11.502" v="2579" actId="26606"/>
          <ac:spMkLst>
            <pc:docMk/>
            <pc:sldMk cId="3958419613" sldId="411"/>
            <ac:spMk id="9" creationId="{09E93788-E77C-4465-8B50-AC961F588FEE}"/>
          </ac:spMkLst>
        </pc:spChg>
        <pc:spChg chg="add">
          <ac:chgData name="Nguyen, Mike (MU-Student)" userId="721ad6a0-91ab-4550-8696-1243c6e5dba3" providerId="ADAL" clId="{70DA20CA-D4AA-4493-A022-53530E1D8FFE}" dt="2022-03-26T19:47:11.502" v="2579" actId="26606"/>
          <ac:spMkLst>
            <pc:docMk/>
            <pc:sldMk cId="3958419613" sldId="411"/>
            <ac:spMk id="14" creationId="{8FC9BE17-9A7B-462D-AE50-3D8777387304}"/>
          </ac:spMkLst>
        </pc:spChg>
        <pc:spChg chg="add">
          <ac:chgData name="Nguyen, Mike (MU-Student)" userId="721ad6a0-91ab-4550-8696-1243c6e5dba3" providerId="ADAL" clId="{70DA20CA-D4AA-4493-A022-53530E1D8FFE}" dt="2022-03-26T19:47:11.502" v="2579" actId="26606"/>
          <ac:spMkLst>
            <pc:docMk/>
            <pc:sldMk cId="3958419613" sldId="411"/>
            <ac:spMk id="16" creationId="{3EBE8569-6AEC-4B8C-8D53-2DE337CDBA65}"/>
          </ac:spMkLst>
        </pc:spChg>
        <pc:spChg chg="add">
          <ac:chgData name="Nguyen, Mike (MU-Student)" userId="721ad6a0-91ab-4550-8696-1243c6e5dba3" providerId="ADAL" clId="{70DA20CA-D4AA-4493-A022-53530E1D8FFE}" dt="2022-03-26T19:47:11.502" v="2579" actId="26606"/>
          <ac:spMkLst>
            <pc:docMk/>
            <pc:sldMk cId="3958419613" sldId="411"/>
            <ac:spMk id="18" creationId="{55D4142C-5077-457F-A6AD-3FECFDB39685}"/>
          </ac:spMkLst>
        </pc:spChg>
        <pc:spChg chg="add">
          <ac:chgData name="Nguyen, Mike (MU-Student)" userId="721ad6a0-91ab-4550-8696-1243c6e5dba3" providerId="ADAL" clId="{70DA20CA-D4AA-4493-A022-53530E1D8FFE}" dt="2022-03-26T19:47:11.502" v="2579" actId="26606"/>
          <ac:spMkLst>
            <pc:docMk/>
            <pc:sldMk cId="3958419613" sldId="411"/>
            <ac:spMk id="20" creationId="{7A5F0580-5EE9-419F-96EE-B6529EF6E7D0}"/>
          </ac:spMkLst>
        </pc:spChg>
        <pc:picChg chg="add mod ord">
          <ac:chgData name="Nguyen, Mike (MU-Student)" userId="721ad6a0-91ab-4550-8696-1243c6e5dba3" providerId="ADAL" clId="{70DA20CA-D4AA-4493-A022-53530E1D8FFE}" dt="2022-03-26T19:47:11.502" v="2579" actId="26606"/>
          <ac:picMkLst>
            <pc:docMk/>
            <pc:sldMk cId="3958419613" sldId="411"/>
            <ac:picMk id="8" creationId="{98C10498-6E84-4BCA-86E7-657FBFFA9879}"/>
          </ac:picMkLst>
        </pc:picChg>
      </pc:sldChg>
      <pc:sldChg chg="addSp delSp modSp new mod modAnim modNotesTx">
        <pc:chgData name="Nguyen, Mike (MU-Student)" userId="721ad6a0-91ab-4550-8696-1243c6e5dba3" providerId="ADAL" clId="{70DA20CA-D4AA-4493-A022-53530E1D8FFE}" dt="2022-03-26T20:12:04.826" v="3106" actId="20577"/>
        <pc:sldMkLst>
          <pc:docMk/>
          <pc:sldMk cId="1451746743" sldId="412"/>
        </pc:sldMkLst>
        <pc:spChg chg="mod">
          <ac:chgData name="Nguyen, Mike (MU-Student)" userId="721ad6a0-91ab-4550-8696-1243c6e5dba3" providerId="ADAL" clId="{70DA20CA-D4AA-4493-A022-53530E1D8FFE}" dt="2022-03-26T20:08:35.359" v="3073" actId="20577"/>
          <ac:spMkLst>
            <pc:docMk/>
            <pc:sldMk cId="1451746743" sldId="412"/>
            <ac:spMk id="2" creationId="{0A3A2507-CDF2-4133-8DA4-12D7F6717366}"/>
          </ac:spMkLst>
        </pc:spChg>
        <pc:spChg chg="del">
          <ac:chgData name="Nguyen, Mike (MU-Student)" userId="721ad6a0-91ab-4550-8696-1243c6e5dba3" providerId="ADAL" clId="{70DA20CA-D4AA-4493-A022-53530E1D8FFE}" dt="2022-03-26T20:08:40.297" v="3074" actId="478"/>
          <ac:spMkLst>
            <pc:docMk/>
            <pc:sldMk cId="1451746743" sldId="412"/>
            <ac:spMk id="3" creationId="{91DC09DE-5022-48CF-8DFC-9879CBB1562C}"/>
          </ac:spMkLst>
        </pc:spChg>
        <pc:spChg chg="add mod">
          <ac:chgData name="Nguyen, Mike (MU-Student)" userId="721ad6a0-91ab-4550-8696-1243c6e5dba3" providerId="ADAL" clId="{70DA20CA-D4AA-4493-A022-53530E1D8FFE}" dt="2022-03-26T20:10:52.982" v="3083" actId="1076"/>
          <ac:spMkLst>
            <pc:docMk/>
            <pc:sldMk cId="1451746743" sldId="412"/>
            <ac:spMk id="7" creationId="{6BC15672-7052-40C0-8A29-7E5CA6D6273F}"/>
          </ac:spMkLst>
        </pc:spChg>
        <pc:spChg chg="add mod">
          <ac:chgData name="Nguyen, Mike (MU-Student)" userId="721ad6a0-91ab-4550-8696-1243c6e5dba3" providerId="ADAL" clId="{70DA20CA-D4AA-4493-A022-53530E1D8FFE}" dt="2022-03-26T20:10:52.982" v="3083" actId="1076"/>
          <ac:spMkLst>
            <pc:docMk/>
            <pc:sldMk cId="1451746743" sldId="412"/>
            <ac:spMk id="8" creationId="{43AA65CF-865C-43A6-81DB-F09653639C36}"/>
          </ac:spMkLst>
        </pc:spChg>
        <pc:spChg chg="add mod">
          <ac:chgData name="Nguyen, Mike (MU-Student)" userId="721ad6a0-91ab-4550-8696-1243c6e5dba3" providerId="ADAL" clId="{70DA20CA-D4AA-4493-A022-53530E1D8FFE}" dt="2022-03-26T20:10:52.982" v="3083" actId="1076"/>
          <ac:spMkLst>
            <pc:docMk/>
            <pc:sldMk cId="1451746743" sldId="412"/>
            <ac:spMk id="10" creationId="{BCA35928-4C24-4A38-9AD7-FF887430550C}"/>
          </ac:spMkLst>
        </pc:spChg>
        <pc:cxnChg chg="add mod">
          <ac:chgData name="Nguyen, Mike (MU-Student)" userId="721ad6a0-91ab-4550-8696-1243c6e5dba3" providerId="ADAL" clId="{70DA20CA-D4AA-4493-A022-53530E1D8FFE}" dt="2022-03-26T20:10:52.982" v="3083" actId="1076"/>
          <ac:cxnSpMkLst>
            <pc:docMk/>
            <pc:sldMk cId="1451746743" sldId="412"/>
            <ac:cxnSpMk id="9" creationId="{6B4037AD-6AB7-4921-AE86-BB3A2FA72E30}"/>
          </ac:cxnSpMkLst>
        </pc:cxnChg>
      </pc:sldChg>
      <pc:sldChg chg="addSp delSp modSp new mod setBg addAnim modAnim modNotesTx">
        <pc:chgData name="Nguyen, Mike (MU-Student)" userId="721ad6a0-91ab-4550-8696-1243c6e5dba3" providerId="ADAL" clId="{70DA20CA-D4AA-4493-A022-53530E1D8FFE}" dt="2022-03-26T20:14:38.334" v="3143"/>
        <pc:sldMkLst>
          <pc:docMk/>
          <pc:sldMk cId="2453003604" sldId="413"/>
        </pc:sldMkLst>
        <pc:spChg chg="mod ord">
          <ac:chgData name="Nguyen, Mike (MU-Student)" userId="721ad6a0-91ab-4550-8696-1243c6e5dba3" providerId="ADAL" clId="{70DA20CA-D4AA-4493-A022-53530E1D8FFE}" dt="2022-03-26T20:14:25.589" v="3140" actId="26606"/>
          <ac:spMkLst>
            <pc:docMk/>
            <pc:sldMk cId="2453003604" sldId="413"/>
            <ac:spMk id="2" creationId="{7ABFBCC9-4434-4161-8EC9-880BAB762D8E}"/>
          </ac:spMkLst>
        </pc:spChg>
        <pc:spChg chg="del">
          <ac:chgData name="Nguyen, Mike (MU-Student)" userId="721ad6a0-91ab-4550-8696-1243c6e5dba3" providerId="ADAL" clId="{70DA20CA-D4AA-4493-A022-53530E1D8FFE}" dt="2022-03-26T20:13:30.389" v="3127" actId="931"/>
          <ac:spMkLst>
            <pc:docMk/>
            <pc:sldMk cId="2453003604" sldId="413"/>
            <ac:spMk id="3" creationId="{B7FD4881-F0A1-46E1-AD53-A85A9516C82B}"/>
          </ac:spMkLst>
        </pc:spChg>
        <pc:spChg chg="mod">
          <ac:chgData name="Nguyen, Mike (MU-Student)" userId="721ad6a0-91ab-4550-8696-1243c6e5dba3" providerId="ADAL" clId="{70DA20CA-D4AA-4493-A022-53530E1D8FFE}" dt="2022-03-26T20:14:25.589" v="3140" actId="26606"/>
          <ac:spMkLst>
            <pc:docMk/>
            <pc:sldMk cId="2453003604" sldId="413"/>
            <ac:spMk id="4" creationId="{C793FF0D-2588-4CA6-B987-0F95D2213E74}"/>
          </ac:spMkLst>
        </pc:spChg>
        <pc:spChg chg="mod">
          <ac:chgData name="Nguyen, Mike (MU-Student)" userId="721ad6a0-91ab-4550-8696-1243c6e5dba3" providerId="ADAL" clId="{70DA20CA-D4AA-4493-A022-53530E1D8FFE}" dt="2022-03-26T20:14:25.589" v="3140" actId="26606"/>
          <ac:spMkLst>
            <pc:docMk/>
            <pc:sldMk cId="2453003604" sldId="413"/>
            <ac:spMk id="5" creationId="{C3986423-7005-4932-8FAE-553305901ABB}"/>
          </ac:spMkLst>
        </pc:spChg>
        <pc:spChg chg="mod">
          <ac:chgData name="Nguyen, Mike (MU-Student)" userId="721ad6a0-91ab-4550-8696-1243c6e5dba3" providerId="ADAL" clId="{70DA20CA-D4AA-4493-A022-53530E1D8FFE}" dt="2022-03-26T20:14:25.589" v="3140" actId="26606"/>
          <ac:spMkLst>
            <pc:docMk/>
            <pc:sldMk cId="2453003604" sldId="413"/>
            <ac:spMk id="6" creationId="{856828E5-3ABD-46CF-B267-D29D25C9F893}"/>
          </ac:spMkLst>
        </pc:spChg>
        <pc:spChg chg="add mod">
          <ac:chgData name="Nguyen, Mike (MU-Student)" userId="721ad6a0-91ab-4550-8696-1243c6e5dba3" providerId="ADAL" clId="{70DA20CA-D4AA-4493-A022-53530E1D8FFE}" dt="2022-03-26T20:14:20.921" v="3138" actId="26606"/>
          <ac:spMkLst>
            <pc:docMk/>
            <pc:sldMk cId="2453003604" sldId="413"/>
            <ac:spMk id="9" creationId="{05CD586D-E79A-4A54-ABEE-2A4F77A5E8C5}"/>
          </ac:spMkLst>
        </pc:spChg>
        <pc:spChg chg="add mod">
          <ac:chgData name="Nguyen, Mike (MU-Student)" userId="721ad6a0-91ab-4550-8696-1243c6e5dba3" providerId="ADAL" clId="{70DA20CA-D4AA-4493-A022-53530E1D8FFE}" dt="2022-03-26T20:14:20.921" v="3138" actId="26606"/>
          <ac:spMkLst>
            <pc:docMk/>
            <pc:sldMk cId="2453003604" sldId="413"/>
            <ac:spMk id="14" creationId="{C8CAC8A8-804A-4EA6-8E16-DDF70762BCB6}"/>
          </ac:spMkLst>
        </pc:spChg>
        <pc:spChg chg="add del">
          <ac:chgData name="Nguyen, Mike (MU-Student)" userId="721ad6a0-91ab-4550-8696-1243c6e5dba3" providerId="ADAL" clId="{70DA20CA-D4AA-4493-A022-53530E1D8FFE}" dt="2022-03-26T20:14:22.623" v="3139" actId="478"/>
          <ac:spMkLst>
            <pc:docMk/>
            <pc:sldMk cId="2453003604" sldId="413"/>
            <ac:spMk id="18" creationId="{DD3C5B9E-6A32-C653-D2E0-032C872835A4}"/>
          </ac:spMkLst>
        </pc:spChg>
        <pc:spChg chg="add del">
          <ac:chgData name="Nguyen, Mike (MU-Student)" userId="721ad6a0-91ab-4550-8696-1243c6e5dba3" providerId="ADAL" clId="{70DA20CA-D4AA-4493-A022-53530E1D8FFE}" dt="2022-03-26T20:14:25.589" v="3140" actId="26606"/>
          <ac:spMkLst>
            <pc:docMk/>
            <pc:sldMk cId="2453003604" sldId="413"/>
            <ac:spMk id="21" creationId="{231BF440-39FA-4087-84CC-2EEC0BBDAF29}"/>
          </ac:spMkLst>
        </pc:spChg>
        <pc:spChg chg="add del">
          <ac:chgData name="Nguyen, Mike (MU-Student)" userId="721ad6a0-91ab-4550-8696-1243c6e5dba3" providerId="ADAL" clId="{70DA20CA-D4AA-4493-A022-53530E1D8FFE}" dt="2022-03-26T20:14:25.589" v="3140" actId="26606"/>
          <ac:spMkLst>
            <pc:docMk/>
            <pc:sldMk cId="2453003604" sldId="413"/>
            <ac:spMk id="23" creationId="{F04E4CBA-303B-48BD-8451-C2701CB0EEBF}"/>
          </ac:spMkLst>
        </pc:spChg>
        <pc:spChg chg="add del">
          <ac:chgData name="Nguyen, Mike (MU-Student)" userId="721ad6a0-91ab-4550-8696-1243c6e5dba3" providerId="ADAL" clId="{70DA20CA-D4AA-4493-A022-53530E1D8FFE}" dt="2022-03-26T20:14:25.589" v="3140" actId="26606"/>
          <ac:spMkLst>
            <pc:docMk/>
            <pc:sldMk cId="2453003604" sldId="413"/>
            <ac:spMk id="25" creationId="{F6CA58B3-AFCC-4A40-9882-50D5080879B0}"/>
          </ac:spMkLst>
        </pc:spChg>
        <pc:spChg chg="add del">
          <ac:chgData name="Nguyen, Mike (MU-Student)" userId="721ad6a0-91ab-4550-8696-1243c6e5dba3" providerId="ADAL" clId="{70DA20CA-D4AA-4493-A022-53530E1D8FFE}" dt="2022-03-26T20:14:25.589" v="3140" actId="26606"/>
          <ac:spMkLst>
            <pc:docMk/>
            <pc:sldMk cId="2453003604" sldId="413"/>
            <ac:spMk id="27" creationId="{75C56826-D4E5-42ED-8529-079651CB3005}"/>
          </ac:spMkLst>
        </pc:spChg>
        <pc:spChg chg="add del">
          <ac:chgData name="Nguyen, Mike (MU-Student)" userId="721ad6a0-91ab-4550-8696-1243c6e5dba3" providerId="ADAL" clId="{70DA20CA-D4AA-4493-A022-53530E1D8FFE}" dt="2022-03-26T20:14:25.589" v="3140" actId="26606"/>
          <ac:spMkLst>
            <pc:docMk/>
            <pc:sldMk cId="2453003604" sldId="413"/>
            <ac:spMk id="29" creationId="{82095FCE-EF05-4443-B97A-85DEE3A5CA17}"/>
          </ac:spMkLst>
        </pc:spChg>
        <pc:spChg chg="add del">
          <ac:chgData name="Nguyen, Mike (MU-Student)" userId="721ad6a0-91ab-4550-8696-1243c6e5dba3" providerId="ADAL" clId="{70DA20CA-D4AA-4493-A022-53530E1D8FFE}" dt="2022-03-26T20:14:25.589" v="3140" actId="26606"/>
          <ac:spMkLst>
            <pc:docMk/>
            <pc:sldMk cId="2453003604" sldId="413"/>
            <ac:spMk id="31" creationId="{CA00AE6B-AA30-4CF8-BA6F-339B780AD76C}"/>
          </ac:spMkLst>
        </pc:spChg>
        <pc:spChg chg="add">
          <ac:chgData name="Nguyen, Mike (MU-Student)" userId="721ad6a0-91ab-4550-8696-1243c6e5dba3" providerId="ADAL" clId="{70DA20CA-D4AA-4493-A022-53530E1D8FFE}" dt="2022-03-26T20:14:25.589" v="3140" actId="26606"/>
          <ac:spMkLst>
            <pc:docMk/>
            <pc:sldMk cId="2453003604" sldId="413"/>
            <ac:spMk id="36" creationId="{D880886B-02ED-4317-9236-CB60C22CF7F3}"/>
          </ac:spMkLst>
        </pc:spChg>
        <pc:spChg chg="add">
          <ac:chgData name="Nguyen, Mike (MU-Student)" userId="721ad6a0-91ab-4550-8696-1243c6e5dba3" providerId="ADAL" clId="{70DA20CA-D4AA-4493-A022-53530E1D8FFE}" dt="2022-03-26T20:14:25.589" v="3140" actId="26606"/>
          <ac:spMkLst>
            <pc:docMk/>
            <pc:sldMk cId="2453003604" sldId="413"/>
            <ac:spMk id="38" creationId="{28C31856-6ABF-41FD-B683-B06E5FFF926B}"/>
          </ac:spMkLst>
        </pc:spChg>
        <pc:picChg chg="add mod">
          <ac:chgData name="Nguyen, Mike (MU-Student)" userId="721ad6a0-91ab-4550-8696-1243c6e5dba3" providerId="ADAL" clId="{70DA20CA-D4AA-4493-A022-53530E1D8FFE}" dt="2022-03-26T20:14:25.589" v="3140" actId="26606"/>
          <ac:picMkLst>
            <pc:docMk/>
            <pc:sldMk cId="2453003604" sldId="413"/>
            <ac:picMk id="8" creationId="{60555E9C-4A6E-4929-8974-187028D16DB0}"/>
          </ac:picMkLst>
        </pc:picChg>
        <pc:picChg chg="add del mod">
          <ac:chgData name="Nguyen, Mike (MU-Student)" userId="721ad6a0-91ab-4550-8696-1243c6e5dba3" providerId="ADAL" clId="{70DA20CA-D4AA-4493-A022-53530E1D8FFE}" dt="2022-03-26T20:14:05.626" v="3133" actId="478"/>
          <ac:picMkLst>
            <pc:docMk/>
            <pc:sldMk cId="2453003604" sldId="413"/>
            <ac:picMk id="11" creationId="{C5AE4608-F236-4034-AB86-489F50052269}"/>
          </ac:picMkLst>
        </pc:picChg>
        <pc:picChg chg="add mod ord">
          <ac:chgData name="Nguyen, Mike (MU-Student)" userId="721ad6a0-91ab-4550-8696-1243c6e5dba3" providerId="ADAL" clId="{70DA20CA-D4AA-4493-A022-53530E1D8FFE}" dt="2022-03-26T20:14:25.589" v="3140" actId="26606"/>
          <ac:picMkLst>
            <pc:docMk/>
            <pc:sldMk cId="2453003604" sldId="413"/>
            <ac:picMk id="13" creationId="{1FB7482C-E13A-44CF-ACF4-DB278F477F59}"/>
          </ac:picMkLst>
        </pc:picChg>
      </pc:sldChg>
      <pc:sldChg chg="addSp delSp modSp new mod setBg modAnim">
        <pc:chgData name="Nguyen, Mike (MU-Student)" userId="721ad6a0-91ab-4550-8696-1243c6e5dba3" providerId="ADAL" clId="{70DA20CA-D4AA-4493-A022-53530E1D8FFE}" dt="2022-03-26T20:16:37.153" v="3199"/>
        <pc:sldMkLst>
          <pc:docMk/>
          <pc:sldMk cId="360255337" sldId="414"/>
        </pc:sldMkLst>
        <pc:spChg chg="mod">
          <ac:chgData name="Nguyen, Mike (MU-Student)" userId="721ad6a0-91ab-4550-8696-1243c6e5dba3" providerId="ADAL" clId="{70DA20CA-D4AA-4493-A022-53530E1D8FFE}" dt="2022-03-26T20:16:26.479" v="3197" actId="26606"/>
          <ac:spMkLst>
            <pc:docMk/>
            <pc:sldMk cId="360255337" sldId="414"/>
            <ac:spMk id="2" creationId="{F1E7E363-6C96-4A38-991D-8AF7DE319360}"/>
          </ac:spMkLst>
        </pc:spChg>
        <pc:spChg chg="del">
          <ac:chgData name="Nguyen, Mike (MU-Student)" userId="721ad6a0-91ab-4550-8696-1243c6e5dba3" providerId="ADAL" clId="{70DA20CA-D4AA-4493-A022-53530E1D8FFE}" dt="2022-03-26T20:15:49.694" v="3190" actId="931"/>
          <ac:spMkLst>
            <pc:docMk/>
            <pc:sldMk cId="360255337" sldId="414"/>
            <ac:spMk id="3" creationId="{9592A16F-B334-40BC-99FF-347E86DCD126}"/>
          </ac:spMkLst>
        </pc:spChg>
        <pc:spChg chg="mod">
          <ac:chgData name="Nguyen, Mike (MU-Student)" userId="721ad6a0-91ab-4550-8696-1243c6e5dba3" providerId="ADAL" clId="{70DA20CA-D4AA-4493-A022-53530E1D8FFE}" dt="2022-03-26T20:16:26.479" v="3197" actId="26606"/>
          <ac:spMkLst>
            <pc:docMk/>
            <pc:sldMk cId="360255337" sldId="414"/>
            <ac:spMk id="4" creationId="{541A2E72-15EB-4171-BD6E-AF428B8B6925}"/>
          </ac:spMkLst>
        </pc:spChg>
        <pc:spChg chg="mod">
          <ac:chgData name="Nguyen, Mike (MU-Student)" userId="721ad6a0-91ab-4550-8696-1243c6e5dba3" providerId="ADAL" clId="{70DA20CA-D4AA-4493-A022-53530E1D8FFE}" dt="2022-03-26T20:16:26.479" v="3197" actId="26606"/>
          <ac:spMkLst>
            <pc:docMk/>
            <pc:sldMk cId="360255337" sldId="414"/>
            <ac:spMk id="5" creationId="{9F4954B8-73AD-43F0-850B-FDC8D768F8D6}"/>
          </ac:spMkLst>
        </pc:spChg>
        <pc:spChg chg="mod">
          <ac:chgData name="Nguyen, Mike (MU-Student)" userId="721ad6a0-91ab-4550-8696-1243c6e5dba3" providerId="ADAL" clId="{70DA20CA-D4AA-4493-A022-53530E1D8FFE}" dt="2022-03-26T20:16:26.479" v="3197" actId="26606"/>
          <ac:spMkLst>
            <pc:docMk/>
            <pc:sldMk cId="360255337" sldId="414"/>
            <ac:spMk id="6" creationId="{A7DCB5A8-2884-4D1A-9AAA-4F5A0ADC574D}"/>
          </ac:spMkLst>
        </pc:spChg>
        <pc:spChg chg="add">
          <ac:chgData name="Nguyen, Mike (MU-Student)" userId="721ad6a0-91ab-4550-8696-1243c6e5dba3" providerId="ADAL" clId="{70DA20CA-D4AA-4493-A022-53530E1D8FFE}" dt="2022-03-26T20:16:26.479" v="3197" actId="26606"/>
          <ac:spMkLst>
            <pc:docMk/>
            <pc:sldMk cId="360255337" sldId="414"/>
            <ac:spMk id="15" creationId="{D880886B-02ED-4317-9236-CB60C22CF7F3}"/>
          </ac:spMkLst>
        </pc:spChg>
        <pc:spChg chg="add">
          <ac:chgData name="Nguyen, Mike (MU-Student)" userId="721ad6a0-91ab-4550-8696-1243c6e5dba3" providerId="ADAL" clId="{70DA20CA-D4AA-4493-A022-53530E1D8FFE}" dt="2022-03-26T20:16:26.479" v="3197" actId="26606"/>
          <ac:spMkLst>
            <pc:docMk/>
            <pc:sldMk cId="360255337" sldId="414"/>
            <ac:spMk id="17" creationId="{28C31856-6ABF-41FD-B683-B06E5FFF926B}"/>
          </ac:spMkLst>
        </pc:spChg>
        <pc:picChg chg="add mod">
          <ac:chgData name="Nguyen, Mike (MU-Student)" userId="721ad6a0-91ab-4550-8696-1243c6e5dba3" providerId="ADAL" clId="{70DA20CA-D4AA-4493-A022-53530E1D8FFE}" dt="2022-03-26T20:16:26.479" v="3197" actId="26606"/>
          <ac:picMkLst>
            <pc:docMk/>
            <pc:sldMk cId="360255337" sldId="414"/>
            <ac:picMk id="8" creationId="{257967F0-267C-4D97-84E6-99882EFECB8A}"/>
          </ac:picMkLst>
        </pc:picChg>
        <pc:picChg chg="add mod ord">
          <ac:chgData name="Nguyen, Mike (MU-Student)" userId="721ad6a0-91ab-4550-8696-1243c6e5dba3" providerId="ADAL" clId="{70DA20CA-D4AA-4493-A022-53530E1D8FFE}" dt="2022-03-26T20:16:26.479" v="3197" actId="26606"/>
          <ac:picMkLst>
            <pc:docMk/>
            <pc:sldMk cId="360255337" sldId="414"/>
            <ac:picMk id="10" creationId="{E46F93C2-1A63-4601-BBB9-806C5C7D6026}"/>
          </ac:picMkLst>
        </pc:picChg>
      </pc:sldChg>
      <pc:sldChg chg="addSp delSp modSp new mod setBg modAnim modNotesTx">
        <pc:chgData name="Nguyen, Mike (MU-Student)" userId="721ad6a0-91ab-4550-8696-1243c6e5dba3" providerId="ADAL" clId="{70DA20CA-D4AA-4493-A022-53530E1D8FFE}" dt="2022-03-30T19:49:03.041" v="5187" actId="1076"/>
        <pc:sldMkLst>
          <pc:docMk/>
          <pc:sldMk cId="3450083632" sldId="415"/>
        </pc:sldMkLst>
        <pc:spChg chg="mod">
          <ac:chgData name="Nguyen, Mike (MU-Student)" userId="721ad6a0-91ab-4550-8696-1243c6e5dba3" providerId="ADAL" clId="{70DA20CA-D4AA-4493-A022-53530E1D8FFE}" dt="2022-03-27T19:52:14.801" v="3887" actId="26606"/>
          <ac:spMkLst>
            <pc:docMk/>
            <pc:sldMk cId="3450083632" sldId="415"/>
            <ac:spMk id="2" creationId="{D8DEC5A4-8715-4E90-AC47-03AB14C7B148}"/>
          </ac:spMkLst>
        </pc:spChg>
        <pc:spChg chg="del">
          <ac:chgData name="Nguyen, Mike (MU-Student)" userId="721ad6a0-91ab-4550-8696-1243c6e5dba3" providerId="ADAL" clId="{70DA20CA-D4AA-4493-A022-53530E1D8FFE}" dt="2022-03-27T19:48:18.355" v="3692" actId="478"/>
          <ac:spMkLst>
            <pc:docMk/>
            <pc:sldMk cId="3450083632" sldId="415"/>
            <ac:spMk id="3" creationId="{E59AE2ED-E1C3-4001-AB8B-7CBDF83E73C1}"/>
          </ac:spMkLst>
        </pc:spChg>
        <pc:spChg chg="mod">
          <ac:chgData name="Nguyen, Mike (MU-Student)" userId="721ad6a0-91ab-4550-8696-1243c6e5dba3" providerId="ADAL" clId="{70DA20CA-D4AA-4493-A022-53530E1D8FFE}" dt="2022-03-27T19:52:07.922" v="3885" actId="26606"/>
          <ac:spMkLst>
            <pc:docMk/>
            <pc:sldMk cId="3450083632" sldId="415"/>
            <ac:spMk id="4" creationId="{B3EDFFA6-8CE7-42C4-B04A-59102EF63D49}"/>
          </ac:spMkLst>
        </pc:spChg>
        <pc:spChg chg="mod">
          <ac:chgData name="Nguyen, Mike (MU-Student)" userId="721ad6a0-91ab-4550-8696-1243c6e5dba3" providerId="ADAL" clId="{70DA20CA-D4AA-4493-A022-53530E1D8FFE}" dt="2022-03-27T19:52:07.922" v="3885" actId="26606"/>
          <ac:spMkLst>
            <pc:docMk/>
            <pc:sldMk cId="3450083632" sldId="415"/>
            <ac:spMk id="5" creationId="{92444F34-A7BE-4534-BEFF-C5F1D4ACC732}"/>
          </ac:spMkLst>
        </pc:spChg>
        <pc:spChg chg="mod">
          <ac:chgData name="Nguyen, Mike (MU-Student)" userId="721ad6a0-91ab-4550-8696-1243c6e5dba3" providerId="ADAL" clId="{70DA20CA-D4AA-4493-A022-53530E1D8FFE}" dt="2022-03-27T19:52:07.922" v="3885" actId="26606"/>
          <ac:spMkLst>
            <pc:docMk/>
            <pc:sldMk cId="3450083632" sldId="415"/>
            <ac:spMk id="6" creationId="{42E7287E-1182-4C80-9EDF-A3BD083E2A62}"/>
          </ac:spMkLst>
        </pc:spChg>
        <pc:spChg chg="add del">
          <ac:chgData name="Nguyen, Mike (MU-Student)" userId="721ad6a0-91ab-4550-8696-1243c6e5dba3" providerId="ADAL" clId="{70DA20CA-D4AA-4493-A022-53530E1D8FFE}" dt="2022-03-27T19:48:20.157" v="3694"/>
          <ac:spMkLst>
            <pc:docMk/>
            <pc:sldMk cId="3450083632" sldId="415"/>
            <ac:spMk id="7" creationId="{FF45D41D-BA52-4DD3-9DA1-C34E5FD63629}"/>
          </ac:spMkLst>
        </pc:spChg>
        <pc:spChg chg="add mod">
          <ac:chgData name="Nguyen, Mike (MU-Student)" userId="721ad6a0-91ab-4550-8696-1243c6e5dba3" providerId="ADAL" clId="{70DA20CA-D4AA-4493-A022-53530E1D8FFE}" dt="2022-03-30T19:48:59.491" v="5186" actId="1076"/>
          <ac:spMkLst>
            <pc:docMk/>
            <pc:sldMk cId="3450083632" sldId="415"/>
            <ac:spMk id="9" creationId="{3FD6B111-AB90-4CC1-83DF-543E19C5BAB2}"/>
          </ac:spMkLst>
        </pc:spChg>
        <pc:spChg chg="add del mod ord">
          <ac:chgData name="Nguyen, Mike (MU-Student)" userId="721ad6a0-91ab-4550-8696-1243c6e5dba3" providerId="ADAL" clId="{70DA20CA-D4AA-4493-A022-53530E1D8FFE}" dt="2022-03-27T19:52:09.527" v="3886" actId="478"/>
          <ac:spMkLst>
            <pc:docMk/>
            <pc:sldMk cId="3450083632" sldId="415"/>
            <ac:spMk id="9" creationId="{F5EF3074-83AA-499B-B226-E9687475900B}"/>
          </ac:spMkLst>
        </pc:spChg>
        <pc:spChg chg="add mod">
          <ac:chgData name="Nguyen, Mike (MU-Student)" userId="721ad6a0-91ab-4550-8696-1243c6e5dba3" providerId="ADAL" clId="{70DA20CA-D4AA-4493-A022-53530E1D8FFE}" dt="2022-03-30T19:49:03.041" v="5187" actId="1076"/>
          <ac:spMkLst>
            <pc:docMk/>
            <pc:sldMk cId="3450083632" sldId="415"/>
            <ac:spMk id="10" creationId="{5BA3E07D-E4FB-42F9-BBB4-D6900D11B575}"/>
          </ac:spMkLst>
        </pc:spChg>
        <pc:spChg chg="add mod">
          <ac:chgData name="Nguyen, Mike (MU-Student)" userId="721ad6a0-91ab-4550-8696-1243c6e5dba3" providerId="ADAL" clId="{70DA20CA-D4AA-4493-A022-53530E1D8FFE}" dt="2022-03-30T19:40:44.227" v="4896" actId="1076"/>
          <ac:spMkLst>
            <pc:docMk/>
            <pc:sldMk cId="3450083632" sldId="415"/>
            <ac:spMk id="11" creationId="{87EF5AB8-3710-4815-81E7-33DBF38D80C7}"/>
          </ac:spMkLst>
        </pc:spChg>
        <pc:spChg chg="add mod">
          <ac:chgData name="Nguyen, Mike (MU-Student)" userId="721ad6a0-91ab-4550-8696-1243c6e5dba3" providerId="ADAL" clId="{70DA20CA-D4AA-4493-A022-53530E1D8FFE}" dt="2022-03-30T19:40:49.691" v="4898" actId="1076"/>
          <ac:spMkLst>
            <pc:docMk/>
            <pc:sldMk cId="3450083632" sldId="415"/>
            <ac:spMk id="12" creationId="{CA276C35-63CD-432D-9F20-8A37026A18B7}"/>
          </ac:spMkLst>
        </pc:spChg>
        <pc:spChg chg="add del">
          <ac:chgData name="Nguyen, Mike (MU-Student)" userId="721ad6a0-91ab-4550-8696-1243c6e5dba3" providerId="ADAL" clId="{70DA20CA-D4AA-4493-A022-53530E1D8FFE}" dt="2022-03-27T19:49:23.630" v="3729" actId="26606"/>
          <ac:spMkLst>
            <pc:docMk/>
            <pc:sldMk cId="3450083632" sldId="415"/>
            <ac:spMk id="13" creationId="{BCED4D40-4B67-4331-AC48-79B82B4A47D8}"/>
          </ac:spMkLst>
        </pc:spChg>
        <pc:spChg chg="add del">
          <ac:chgData name="Nguyen, Mike (MU-Student)" userId="721ad6a0-91ab-4550-8696-1243c6e5dba3" providerId="ADAL" clId="{70DA20CA-D4AA-4493-A022-53530E1D8FFE}" dt="2022-03-27T19:49:23.630" v="3729" actId="26606"/>
          <ac:spMkLst>
            <pc:docMk/>
            <pc:sldMk cId="3450083632" sldId="415"/>
            <ac:spMk id="15" creationId="{670CEDEF-4F34-412E-84EE-329C1E936AF5}"/>
          </ac:spMkLst>
        </pc:spChg>
        <pc:spChg chg="add del">
          <ac:chgData name="Nguyen, Mike (MU-Student)" userId="721ad6a0-91ab-4550-8696-1243c6e5dba3" providerId="ADAL" clId="{70DA20CA-D4AA-4493-A022-53530E1D8FFE}" dt="2022-03-27T19:49:07.649" v="3718" actId="26606"/>
          <ac:spMkLst>
            <pc:docMk/>
            <pc:sldMk cId="3450083632" sldId="415"/>
            <ac:spMk id="20" creationId="{BCED4D40-4B67-4331-AC48-79B82B4A47D8}"/>
          </ac:spMkLst>
        </pc:spChg>
        <pc:spChg chg="add del">
          <ac:chgData name="Nguyen, Mike (MU-Student)" userId="721ad6a0-91ab-4550-8696-1243c6e5dba3" providerId="ADAL" clId="{70DA20CA-D4AA-4493-A022-53530E1D8FFE}" dt="2022-03-27T19:49:07.649" v="3718" actId="26606"/>
          <ac:spMkLst>
            <pc:docMk/>
            <pc:sldMk cId="3450083632" sldId="415"/>
            <ac:spMk id="22" creationId="{670CEDEF-4F34-412E-84EE-329C1E936AF5}"/>
          </ac:spMkLst>
        </pc:spChg>
        <pc:spChg chg="add del">
          <ac:chgData name="Nguyen, Mike (MU-Student)" userId="721ad6a0-91ab-4550-8696-1243c6e5dba3" providerId="ADAL" clId="{70DA20CA-D4AA-4493-A022-53530E1D8FFE}" dt="2022-03-27T19:49:10.306" v="3720" actId="26606"/>
          <ac:spMkLst>
            <pc:docMk/>
            <pc:sldMk cId="3450083632" sldId="415"/>
            <ac:spMk id="24" creationId="{84D4DDB8-B68F-45B0-9F62-C4279996F672}"/>
          </ac:spMkLst>
        </pc:spChg>
        <pc:spChg chg="add del">
          <ac:chgData name="Nguyen, Mike (MU-Student)" userId="721ad6a0-91ab-4550-8696-1243c6e5dba3" providerId="ADAL" clId="{70DA20CA-D4AA-4493-A022-53530E1D8FFE}" dt="2022-03-27T19:49:10.306" v="3720" actId="26606"/>
          <ac:spMkLst>
            <pc:docMk/>
            <pc:sldMk cId="3450083632" sldId="415"/>
            <ac:spMk id="25" creationId="{5DCB5928-DC7D-4612-9922-441966E15627}"/>
          </ac:spMkLst>
        </pc:spChg>
        <pc:spChg chg="add del">
          <ac:chgData name="Nguyen, Mike (MU-Student)" userId="721ad6a0-91ab-4550-8696-1243c6e5dba3" providerId="ADAL" clId="{70DA20CA-D4AA-4493-A022-53530E1D8FFE}" dt="2022-03-27T19:49:10.306" v="3720" actId="26606"/>
          <ac:spMkLst>
            <pc:docMk/>
            <pc:sldMk cId="3450083632" sldId="415"/>
            <ac:spMk id="26" creationId="{AF2F604E-43BE-4DC3-B983-E071523364F8}"/>
          </ac:spMkLst>
        </pc:spChg>
        <pc:spChg chg="add del">
          <ac:chgData name="Nguyen, Mike (MU-Student)" userId="721ad6a0-91ab-4550-8696-1243c6e5dba3" providerId="ADAL" clId="{70DA20CA-D4AA-4493-A022-53530E1D8FFE}" dt="2022-03-27T19:49:10.306" v="3720" actId="26606"/>
          <ac:spMkLst>
            <pc:docMk/>
            <pc:sldMk cId="3450083632" sldId="415"/>
            <ac:spMk id="27" creationId="{682C1161-1736-45EC-99B7-33F3CAE9D517}"/>
          </ac:spMkLst>
        </pc:spChg>
        <pc:spChg chg="add del">
          <ac:chgData name="Nguyen, Mike (MU-Student)" userId="721ad6a0-91ab-4550-8696-1243c6e5dba3" providerId="ADAL" clId="{70DA20CA-D4AA-4493-A022-53530E1D8FFE}" dt="2022-03-27T19:49:10.306" v="3720" actId="26606"/>
          <ac:spMkLst>
            <pc:docMk/>
            <pc:sldMk cId="3450083632" sldId="415"/>
            <ac:spMk id="28" creationId="{08C9B587-E65E-4B52-B37C-ABEBB6E87928}"/>
          </ac:spMkLst>
        </pc:spChg>
        <pc:spChg chg="add del">
          <ac:chgData name="Nguyen, Mike (MU-Student)" userId="721ad6a0-91ab-4550-8696-1243c6e5dba3" providerId="ADAL" clId="{70DA20CA-D4AA-4493-A022-53530E1D8FFE}" dt="2022-03-27T19:49:14.770" v="3722" actId="26606"/>
          <ac:spMkLst>
            <pc:docMk/>
            <pc:sldMk cId="3450083632" sldId="415"/>
            <ac:spMk id="30" creationId="{F170E346-B98B-43A6-A4DA-D36FF63284B3}"/>
          </ac:spMkLst>
        </pc:spChg>
        <pc:spChg chg="add del">
          <ac:chgData name="Nguyen, Mike (MU-Student)" userId="721ad6a0-91ab-4550-8696-1243c6e5dba3" providerId="ADAL" clId="{70DA20CA-D4AA-4493-A022-53530E1D8FFE}" dt="2022-03-27T19:49:15.415" v="3724" actId="26606"/>
          <ac:spMkLst>
            <pc:docMk/>
            <pc:sldMk cId="3450083632" sldId="415"/>
            <ac:spMk id="32" creationId="{D4D28E87-62D2-4602-B72F-5F74AA236CC3}"/>
          </ac:spMkLst>
        </pc:spChg>
        <pc:spChg chg="add del">
          <ac:chgData name="Nguyen, Mike (MU-Student)" userId="721ad6a0-91ab-4550-8696-1243c6e5dba3" providerId="ADAL" clId="{70DA20CA-D4AA-4493-A022-53530E1D8FFE}" dt="2022-03-27T19:49:21.554" v="3726" actId="26606"/>
          <ac:spMkLst>
            <pc:docMk/>
            <pc:sldMk cId="3450083632" sldId="415"/>
            <ac:spMk id="34" creationId="{F170E346-B98B-43A6-A4DA-D36FF63284B3}"/>
          </ac:spMkLst>
        </pc:spChg>
        <pc:spChg chg="add del">
          <ac:chgData name="Nguyen, Mike (MU-Student)" userId="721ad6a0-91ab-4550-8696-1243c6e5dba3" providerId="ADAL" clId="{70DA20CA-D4AA-4493-A022-53530E1D8FFE}" dt="2022-03-27T19:49:23.627" v="3728" actId="26606"/>
          <ac:spMkLst>
            <pc:docMk/>
            <pc:sldMk cId="3450083632" sldId="415"/>
            <ac:spMk id="36" creationId="{68AF5748-FED8-45BA-8631-26D1D10F3246}"/>
          </ac:spMkLst>
        </pc:spChg>
        <pc:spChg chg="add del">
          <ac:chgData name="Nguyen, Mike (MU-Student)" userId="721ad6a0-91ab-4550-8696-1243c6e5dba3" providerId="ADAL" clId="{70DA20CA-D4AA-4493-A022-53530E1D8FFE}" dt="2022-03-27T19:49:23.627" v="3728" actId="26606"/>
          <ac:spMkLst>
            <pc:docMk/>
            <pc:sldMk cId="3450083632" sldId="415"/>
            <ac:spMk id="37" creationId="{AF2F604E-43BE-4DC3-B983-E071523364F8}"/>
          </ac:spMkLst>
        </pc:spChg>
        <pc:spChg chg="add del">
          <ac:chgData name="Nguyen, Mike (MU-Student)" userId="721ad6a0-91ab-4550-8696-1243c6e5dba3" providerId="ADAL" clId="{70DA20CA-D4AA-4493-A022-53530E1D8FFE}" dt="2022-03-27T19:49:23.627" v="3728" actId="26606"/>
          <ac:spMkLst>
            <pc:docMk/>
            <pc:sldMk cId="3450083632" sldId="415"/>
            <ac:spMk id="38" creationId="{08C9B587-E65E-4B52-B37C-ABEBB6E87928}"/>
          </ac:spMkLst>
        </pc:spChg>
        <pc:spChg chg="add del">
          <ac:chgData name="Nguyen, Mike (MU-Student)" userId="721ad6a0-91ab-4550-8696-1243c6e5dba3" providerId="ADAL" clId="{70DA20CA-D4AA-4493-A022-53530E1D8FFE}" dt="2022-03-27T19:50:50.036" v="3747" actId="26606"/>
          <ac:spMkLst>
            <pc:docMk/>
            <pc:sldMk cId="3450083632" sldId="415"/>
            <ac:spMk id="40" creationId="{F170E346-B98B-43A6-A4DA-D36FF63284B3}"/>
          </ac:spMkLst>
        </pc:spChg>
        <pc:spChg chg="add del">
          <ac:chgData name="Nguyen, Mike (MU-Student)" userId="721ad6a0-91ab-4550-8696-1243c6e5dba3" providerId="ADAL" clId="{70DA20CA-D4AA-4493-A022-53530E1D8FFE}" dt="2022-03-27T19:50:50.032" v="3746" actId="26606"/>
          <ac:spMkLst>
            <pc:docMk/>
            <pc:sldMk cId="3450083632" sldId="415"/>
            <ac:spMk id="45" creationId="{0ACDB3CA-62BA-4187-A0BD-732DFF710277}"/>
          </ac:spMkLst>
        </pc:spChg>
        <pc:spChg chg="add del">
          <ac:chgData name="Nguyen, Mike (MU-Student)" userId="721ad6a0-91ab-4550-8696-1243c6e5dba3" providerId="ADAL" clId="{70DA20CA-D4AA-4493-A022-53530E1D8FFE}" dt="2022-03-27T19:52:14.801" v="3887" actId="26606"/>
          <ac:spMkLst>
            <pc:docMk/>
            <pc:sldMk cId="3450083632" sldId="415"/>
            <ac:spMk id="47" creationId="{670CEDEF-4F34-412E-84EE-329C1E936AF5}"/>
          </ac:spMkLst>
        </pc:spChg>
        <pc:spChg chg="add del">
          <ac:chgData name="Nguyen, Mike (MU-Student)" userId="721ad6a0-91ab-4550-8696-1243c6e5dba3" providerId="ADAL" clId="{70DA20CA-D4AA-4493-A022-53530E1D8FFE}" dt="2022-03-27T19:52:14.801" v="3887" actId="26606"/>
          <ac:spMkLst>
            <pc:docMk/>
            <pc:sldMk cId="3450083632" sldId="415"/>
            <ac:spMk id="48" creationId="{BCED4D40-4B67-4331-AC48-79B82B4A47D8}"/>
          </ac:spMkLst>
        </pc:spChg>
        <pc:spChg chg="add">
          <ac:chgData name="Nguyen, Mike (MU-Student)" userId="721ad6a0-91ab-4550-8696-1243c6e5dba3" providerId="ADAL" clId="{70DA20CA-D4AA-4493-A022-53530E1D8FFE}" dt="2022-03-27T19:52:14.801" v="3887" actId="26606"/>
          <ac:spMkLst>
            <pc:docMk/>
            <pc:sldMk cId="3450083632" sldId="415"/>
            <ac:spMk id="50" creationId="{0ACDB3CA-62BA-4187-A0BD-732DFF710277}"/>
          </ac:spMkLst>
        </pc:spChg>
        <pc:spChg chg="add del">
          <ac:chgData name="Nguyen, Mike (MU-Student)" userId="721ad6a0-91ab-4550-8696-1243c6e5dba3" providerId="ADAL" clId="{70DA20CA-D4AA-4493-A022-53530E1D8FFE}" dt="2022-03-27T19:51:41.612" v="3877" actId="26606"/>
          <ac:spMkLst>
            <pc:docMk/>
            <pc:sldMk cId="3450083632" sldId="415"/>
            <ac:spMk id="53" creationId="{2550BE34-C2B8-49B8-8519-67A8CAD51AE9}"/>
          </ac:spMkLst>
        </pc:spChg>
        <pc:spChg chg="add del">
          <ac:chgData name="Nguyen, Mike (MU-Student)" userId="721ad6a0-91ab-4550-8696-1243c6e5dba3" providerId="ADAL" clId="{70DA20CA-D4AA-4493-A022-53530E1D8FFE}" dt="2022-03-27T19:51:41.612" v="3877" actId="26606"/>
          <ac:spMkLst>
            <pc:docMk/>
            <pc:sldMk cId="3450083632" sldId="415"/>
            <ac:spMk id="55" creationId="{A7457DD9-5A45-400A-AB4B-4B4EDECA25F1}"/>
          </ac:spMkLst>
        </pc:spChg>
        <pc:spChg chg="add del">
          <ac:chgData name="Nguyen, Mike (MU-Student)" userId="721ad6a0-91ab-4550-8696-1243c6e5dba3" providerId="ADAL" clId="{70DA20CA-D4AA-4493-A022-53530E1D8FFE}" dt="2022-03-27T19:51:41.612" v="3877" actId="26606"/>
          <ac:spMkLst>
            <pc:docMk/>
            <pc:sldMk cId="3450083632" sldId="415"/>
            <ac:spMk id="57" creationId="{441CF7D6-A660-431A-B0BB-140A0D5556B6}"/>
          </ac:spMkLst>
        </pc:spChg>
        <pc:spChg chg="add del">
          <ac:chgData name="Nguyen, Mike (MU-Student)" userId="721ad6a0-91ab-4550-8696-1243c6e5dba3" providerId="ADAL" clId="{70DA20CA-D4AA-4493-A022-53530E1D8FFE}" dt="2022-03-27T19:51:41.612" v="3877" actId="26606"/>
          <ac:spMkLst>
            <pc:docMk/>
            <pc:sldMk cId="3450083632" sldId="415"/>
            <ac:spMk id="59" creationId="{0570A85B-3810-4F95-97B0-CBF4CCDB381C}"/>
          </ac:spMkLst>
        </pc:spChg>
        <pc:spChg chg="add del">
          <ac:chgData name="Nguyen, Mike (MU-Student)" userId="721ad6a0-91ab-4550-8696-1243c6e5dba3" providerId="ADAL" clId="{70DA20CA-D4AA-4493-A022-53530E1D8FFE}" dt="2022-03-27T19:51:44.880" v="3879" actId="26606"/>
          <ac:spMkLst>
            <pc:docMk/>
            <pc:sldMk cId="3450083632" sldId="415"/>
            <ac:spMk id="61" creationId="{743AA782-23D1-4521-8CAD-47662984AA08}"/>
          </ac:spMkLst>
        </pc:spChg>
        <pc:spChg chg="add del">
          <ac:chgData name="Nguyen, Mike (MU-Student)" userId="721ad6a0-91ab-4550-8696-1243c6e5dba3" providerId="ADAL" clId="{70DA20CA-D4AA-4493-A022-53530E1D8FFE}" dt="2022-03-27T19:51:44.880" v="3879" actId="26606"/>
          <ac:spMkLst>
            <pc:docMk/>
            <pc:sldMk cId="3450083632" sldId="415"/>
            <ac:spMk id="62" creationId="{71877DBC-BB60-40F0-AC93-2ACDBAAE60CE}"/>
          </ac:spMkLst>
        </pc:spChg>
        <pc:spChg chg="add del">
          <ac:chgData name="Nguyen, Mike (MU-Student)" userId="721ad6a0-91ab-4550-8696-1243c6e5dba3" providerId="ADAL" clId="{70DA20CA-D4AA-4493-A022-53530E1D8FFE}" dt="2022-03-27T19:51:47.409" v="3881" actId="26606"/>
          <ac:spMkLst>
            <pc:docMk/>
            <pc:sldMk cId="3450083632" sldId="415"/>
            <ac:spMk id="64" creationId="{743AA782-23D1-4521-8CAD-47662984AA08}"/>
          </ac:spMkLst>
        </pc:spChg>
        <pc:spChg chg="add del">
          <ac:chgData name="Nguyen, Mike (MU-Student)" userId="721ad6a0-91ab-4550-8696-1243c6e5dba3" providerId="ADAL" clId="{70DA20CA-D4AA-4493-A022-53530E1D8FFE}" dt="2022-03-27T19:51:47.409" v="3881" actId="26606"/>
          <ac:spMkLst>
            <pc:docMk/>
            <pc:sldMk cId="3450083632" sldId="415"/>
            <ac:spMk id="65" creationId="{650D18FE-0824-4A46-B22C-A86B52E5780A}"/>
          </ac:spMkLst>
        </pc:spChg>
        <pc:spChg chg="add del">
          <ac:chgData name="Nguyen, Mike (MU-Student)" userId="721ad6a0-91ab-4550-8696-1243c6e5dba3" providerId="ADAL" clId="{70DA20CA-D4AA-4493-A022-53530E1D8FFE}" dt="2022-03-27T19:52:07.922" v="3885" actId="26606"/>
          <ac:spMkLst>
            <pc:docMk/>
            <pc:sldMk cId="3450083632" sldId="415"/>
            <ac:spMk id="67" creationId="{92468898-5A6E-4D55-85EC-308E785EE06C}"/>
          </ac:spMkLst>
        </pc:spChg>
        <pc:spChg chg="add del">
          <ac:chgData name="Nguyen, Mike (MU-Student)" userId="721ad6a0-91ab-4550-8696-1243c6e5dba3" providerId="ADAL" clId="{70DA20CA-D4AA-4493-A022-53530E1D8FFE}" dt="2022-03-27T19:52:07.922" v="3885" actId="26606"/>
          <ac:spMkLst>
            <pc:docMk/>
            <pc:sldMk cId="3450083632" sldId="415"/>
            <ac:spMk id="68" creationId="{3E23A947-2D45-4208-AE2B-64948C87A3EB}"/>
          </ac:spMkLst>
        </pc:spChg>
        <pc:spChg chg="add del">
          <ac:chgData name="Nguyen, Mike (MU-Student)" userId="721ad6a0-91ab-4550-8696-1243c6e5dba3" providerId="ADAL" clId="{70DA20CA-D4AA-4493-A022-53530E1D8FFE}" dt="2022-03-27T19:52:07.922" v="3885" actId="26606"/>
          <ac:spMkLst>
            <pc:docMk/>
            <pc:sldMk cId="3450083632" sldId="415"/>
            <ac:spMk id="69" creationId="{E5BBB0F9-6A59-4D02-A9C7-A2D6516684CE}"/>
          </ac:spMkLst>
        </pc:spChg>
        <pc:picChg chg="add mod ord">
          <ac:chgData name="Nguyen, Mike (MU-Student)" userId="721ad6a0-91ab-4550-8696-1243c6e5dba3" providerId="ADAL" clId="{70DA20CA-D4AA-4493-A022-53530E1D8FFE}" dt="2022-03-30T19:40:37.811" v="4895" actId="1076"/>
          <ac:picMkLst>
            <pc:docMk/>
            <pc:sldMk cId="3450083632" sldId="415"/>
            <ac:picMk id="8" creationId="{C93791C7-6502-4DA4-9613-F7B0F9EBA81F}"/>
          </ac:picMkLst>
        </pc:picChg>
      </pc:sldChg>
      <pc:sldChg chg="addSp delSp modSp new mod setBg">
        <pc:chgData name="Nguyen, Mike (MU-Student)" userId="721ad6a0-91ab-4550-8696-1243c6e5dba3" providerId="ADAL" clId="{70DA20CA-D4AA-4493-A022-53530E1D8FFE}" dt="2022-03-27T19:52:39.690" v="3892" actId="1076"/>
        <pc:sldMkLst>
          <pc:docMk/>
          <pc:sldMk cId="3988972218" sldId="416"/>
        </pc:sldMkLst>
        <pc:spChg chg="mod">
          <ac:chgData name="Nguyen, Mike (MU-Student)" userId="721ad6a0-91ab-4550-8696-1243c6e5dba3" providerId="ADAL" clId="{70DA20CA-D4AA-4493-A022-53530E1D8FFE}" dt="2022-03-27T19:52:32.672" v="3890" actId="26606"/>
          <ac:spMkLst>
            <pc:docMk/>
            <pc:sldMk cId="3988972218" sldId="416"/>
            <ac:spMk id="2" creationId="{0637C657-F26F-4CD7-B980-21EA14C8A751}"/>
          </ac:spMkLst>
        </pc:spChg>
        <pc:spChg chg="del">
          <ac:chgData name="Nguyen, Mike (MU-Student)" userId="721ad6a0-91ab-4550-8696-1243c6e5dba3" providerId="ADAL" clId="{70DA20CA-D4AA-4493-A022-53530E1D8FFE}" dt="2022-03-27T19:48:40.084" v="3713" actId="478"/>
          <ac:spMkLst>
            <pc:docMk/>
            <pc:sldMk cId="3988972218" sldId="416"/>
            <ac:spMk id="3" creationId="{CB57CBCB-5478-4994-B4EF-17367E761A33}"/>
          </ac:spMkLst>
        </pc:spChg>
        <pc:spChg chg="mod">
          <ac:chgData name="Nguyen, Mike (MU-Student)" userId="721ad6a0-91ab-4550-8696-1243c6e5dba3" providerId="ADAL" clId="{70DA20CA-D4AA-4493-A022-53530E1D8FFE}" dt="2022-03-27T19:48:50.743" v="3716" actId="26606"/>
          <ac:spMkLst>
            <pc:docMk/>
            <pc:sldMk cId="3988972218" sldId="416"/>
            <ac:spMk id="4" creationId="{1F150ED3-45F6-4CFE-A1C1-DC00D3182571}"/>
          </ac:spMkLst>
        </pc:spChg>
        <pc:spChg chg="mod">
          <ac:chgData name="Nguyen, Mike (MU-Student)" userId="721ad6a0-91ab-4550-8696-1243c6e5dba3" providerId="ADAL" clId="{70DA20CA-D4AA-4493-A022-53530E1D8FFE}" dt="2022-03-27T19:48:50.743" v="3716" actId="26606"/>
          <ac:spMkLst>
            <pc:docMk/>
            <pc:sldMk cId="3988972218" sldId="416"/>
            <ac:spMk id="5" creationId="{D6A34118-BABE-4CE5-9141-6D61DA271D77}"/>
          </ac:spMkLst>
        </pc:spChg>
        <pc:spChg chg="mod">
          <ac:chgData name="Nguyen, Mike (MU-Student)" userId="721ad6a0-91ab-4550-8696-1243c6e5dba3" providerId="ADAL" clId="{70DA20CA-D4AA-4493-A022-53530E1D8FFE}" dt="2022-03-27T19:48:50.743" v="3716" actId="26606"/>
          <ac:spMkLst>
            <pc:docMk/>
            <pc:sldMk cId="3988972218" sldId="416"/>
            <ac:spMk id="6" creationId="{5F678452-F6E5-46A7-8DBD-C150CE42DD5E}"/>
          </ac:spMkLst>
        </pc:spChg>
        <pc:spChg chg="add del">
          <ac:chgData name="Nguyen, Mike (MU-Student)" userId="721ad6a0-91ab-4550-8696-1243c6e5dba3" providerId="ADAL" clId="{70DA20CA-D4AA-4493-A022-53530E1D8FFE}" dt="2022-03-27T19:49:42.449" v="3736" actId="26606"/>
          <ac:spMkLst>
            <pc:docMk/>
            <pc:sldMk cId="3988972218" sldId="416"/>
            <ac:spMk id="12" creationId="{BCED4D40-4B67-4331-AC48-79B82B4A47D8}"/>
          </ac:spMkLst>
        </pc:spChg>
        <pc:spChg chg="add del">
          <ac:chgData name="Nguyen, Mike (MU-Student)" userId="721ad6a0-91ab-4550-8696-1243c6e5dba3" providerId="ADAL" clId="{70DA20CA-D4AA-4493-A022-53530E1D8FFE}" dt="2022-03-27T19:49:42.449" v="3736" actId="26606"/>
          <ac:spMkLst>
            <pc:docMk/>
            <pc:sldMk cId="3988972218" sldId="416"/>
            <ac:spMk id="14" creationId="{670CEDEF-4F34-412E-84EE-329C1E936AF5}"/>
          </ac:spMkLst>
        </pc:spChg>
        <pc:spChg chg="add del">
          <ac:chgData name="Nguyen, Mike (MU-Student)" userId="721ad6a0-91ab-4550-8696-1243c6e5dba3" providerId="ADAL" clId="{70DA20CA-D4AA-4493-A022-53530E1D8FFE}" dt="2022-03-27T19:52:32.672" v="3890" actId="26606"/>
          <ac:spMkLst>
            <pc:docMk/>
            <pc:sldMk cId="3988972218" sldId="416"/>
            <ac:spMk id="19" creationId="{F170E346-B98B-43A6-A4DA-D36FF63284B3}"/>
          </ac:spMkLst>
        </pc:spChg>
        <pc:spChg chg="add">
          <ac:chgData name="Nguyen, Mike (MU-Student)" userId="721ad6a0-91ab-4550-8696-1243c6e5dba3" providerId="ADAL" clId="{70DA20CA-D4AA-4493-A022-53530E1D8FFE}" dt="2022-03-27T19:52:32.672" v="3890" actId="26606"/>
          <ac:spMkLst>
            <pc:docMk/>
            <pc:sldMk cId="3988972218" sldId="416"/>
            <ac:spMk id="24" creationId="{0ACDB3CA-62BA-4187-A0BD-732DFF710277}"/>
          </ac:spMkLst>
        </pc:spChg>
        <pc:picChg chg="add mod ord">
          <ac:chgData name="Nguyen, Mike (MU-Student)" userId="721ad6a0-91ab-4550-8696-1243c6e5dba3" providerId="ADAL" clId="{70DA20CA-D4AA-4493-A022-53530E1D8FFE}" dt="2022-03-27T19:52:39.690" v="3892" actId="1076"/>
          <ac:picMkLst>
            <pc:docMk/>
            <pc:sldMk cId="3988972218" sldId="416"/>
            <ac:picMk id="7" creationId="{69DCC367-A40D-4800-A755-D882C11BEC98}"/>
          </ac:picMkLst>
        </pc:picChg>
      </pc:sldChg>
      <pc:sldChg chg="addSp delSp add del setBg delDesignElem">
        <pc:chgData name="Nguyen, Mike (MU-Student)" userId="721ad6a0-91ab-4550-8696-1243c6e5dba3" providerId="ADAL" clId="{70DA20CA-D4AA-4493-A022-53530E1D8FFE}" dt="2022-03-27T19:49:52.131" v="3739"/>
        <pc:sldMkLst>
          <pc:docMk/>
          <pc:sldMk cId="1421047562" sldId="417"/>
        </pc:sldMkLst>
        <pc:spChg chg="add del">
          <ac:chgData name="Nguyen, Mike (MU-Student)" userId="721ad6a0-91ab-4550-8696-1243c6e5dba3" providerId="ADAL" clId="{70DA20CA-D4AA-4493-A022-53530E1D8FFE}" dt="2022-03-27T19:49:52.131" v="3739"/>
          <ac:spMkLst>
            <pc:docMk/>
            <pc:sldMk cId="1421047562" sldId="417"/>
            <ac:spMk id="40" creationId="{F170E346-B98B-43A6-A4DA-D36FF63284B3}"/>
          </ac:spMkLst>
        </pc:spChg>
      </pc:sldChg>
      <pc:sldChg chg="addSp delSp modSp mod ord setBg modAnim">
        <pc:chgData name="Nguyen, Mike (MU-Student)" userId="721ad6a0-91ab-4550-8696-1243c6e5dba3" providerId="ADAL" clId="{70DA20CA-D4AA-4493-A022-53530E1D8FFE}" dt="2022-03-30T18:28:36.281" v="4656" actId="20577"/>
        <pc:sldMkLst>
          <pc:docMk/>
          <pc:sldMk cId="4177240927" sldId="417"/>
        </pc:sldMkLst>
        <pc:spChg chg="mod">
          <ac:chgData name="Nguyen, Mike (MU-Student)" userId="721ad6a0-91ab-4550-8696-1243c6e5dba3" providerId="ADAL" clId="{70DA20CA-D4AA-4493-A022-53530E1D8FFE}" dt="2022-03-30T18:26:33.214" v="4434" actId="26606"/>
          <ac:spMkLst>
            <pc:docMk/>
            <pc:sldMk cId="4177240927" sldId="417"/>
            <ac:spMk id="2" creationId="{BFEE28FB-62AE-43A4-8A71-11D5E2A65B2E}"/>
          </ac:spMkLst>
        </pc:spChg>
        <pc:spChg chg="mod">
          <ac:chgData name="Nguyen, Mike (MU-Student)" userId="721ad6a0-91ab-4550-8696-1243c6e5dba3" providerId="ADAL" clId="{70DA20CA-D4AA-4493-A022-53530E1D8FFE}" dt="2022-03-30T18:28:36.281" v="4656" actId="20577"/>
          <ac:spMkLst>
            <pc:docMk/>
            <pc:sldMk cId="4177240927" sldId="417"/>
            <ac:spMk id="3" creationId="{C1FD8F06-6910-4E02-93CF-E8B9B816C0CF}"/>
          </ac:spMkLst>
        </pc:spChg>
        <pc:spChg chg="mod">
          <ac:chgData name="Nguyen, Mike (MU-Student)" userId="721ad6a0-91ab-4550-8696-1243c6e5dba3" providerId="ADAL" clId="{70DA20CA-D4AA-4493-A022-53530E1D8FFE}" dt="2022-03-30T18:26:33.214" v="4434" actId="26606"/>
          <ac:spMkLst>
            <pc:docMk/>
            <pc:sldMk cId="4177240927" sldId="417"/>
            <ac:spMk id="4" creationId="{744F0A90-524A-4154-B655-4E471E78F7C6}"/>
          </ac:spMkLst>
        </pc:spChg>
        <pc:spChg chg="mod">
          <ac:chgData name="Nguyen, Mike (MU-Student)" userId="721ad6a0-91ab-4550-8696-1243c6e5dba3" providerId="ADAL" clId="{70DA20CA-D4AA-4493-A022-53530E1D8FFE}" dt="2022-03-30T18:26:33.214" v="4434" actId="26606"/>
          <ac:spMkLst>
            <pc:docMk/>
            <pc:sldMk cId="4177240927" sldId="417"/>
            <ac:spMk id="5" creationId="{5A53EBF3-536E-4458-B8F3-053ABD9844F6}"/>
          </ac:spMkLst>
        </pc:spChg>
        <pc:spChg chg="mod">
          <ac:chgData name="Nguyen, Mike (MU-Student)" userId="721ad6a0-91ab-4550-8696-1243c6e5dba3" providerId="ADAL" clId="{70DA20CA-D4AA-4493-A022-53530E1D8FFE}" dt="2022-03-30T18:26:33.214" v="4434" actId="26606"/>
          <ac:spMkLst>
            <pc:docMk/>
            <pc:sldMk cId="4177240927" sldId="417"/>
            <ac:spMk id="6" creationId="{577688AF-241D-4EFB-94E6-1585B9683E45}"/>
          </ac:spMkLst>
        </pc:spChg>
        <pc:spChg chg="add del">
          <ac:chgData name="Nguyen, Mike (MU-Student)" userId="721ad6a0-91ab-4550-8696-1243c6e5dba3" providerId="ADAL" clId="{70DA20CA-D4AA-4493-A022-53530E1D8FFE}" dt="2022-03-30T18:26:32.628" v="4431" actId="26606"/>
          <ac:spMkLst>
            <pc:docMk/>
            <pc:sldMk cId="4177240927" sldId="417"/>
            <ac:spMk id="17" creationId="{8FC9BE17-9A7B-462D-AE50-3D8777387304}"/>
          </ac:spMkLst>
        </pc:spChg>
        <pc:spChg chg="add del">
          <ac:chgData name="Nguyen, Mike (MU-Student)" userId="721ad6a0-91ab-4550-8696-1243c6e5dba3" providerId="ADAL" clId="{70DA20CA-D4AA-4493-A022-53530E1D8FFE}" dt="2022-03-30T18:26:32.628" v="4431" actId="26606"/>
          <ac:spMkLst>
            <pc:docMk/>
            <pc:sldMk cId="4177240927" sldId="417"/>
            <ac:spMk id="19" creationId="{3EBE8569-6AEC-4B8C-8D53-2DE337CDBA65}"/>
          </ac:spMkLst>
        </pc:spChg>
        <pc:spChg chg="add del">
          <ac:chgData name="Nguyen, Mike (MU-Student)" userId="721ad6a0-91ab-4550-8696-1243c6e5dba3" providerId="ADAL" clId="{70DA20CA-D4AA-4493-A022-53530E1D8FFE}" dt="2022-03-30T18:26:32.628" v="4431" actId="26606"/>
          <ac:spMkLst>
            <pc:docMk/>
            <pc:sldMk cId="4177240927" sldId="417"/>
            <ac:spMk id="21" creationId="{55D4142C-5077-457F-A6AD-3FECFDB39685}"/>
          </ac:spMkLst>
        </pc:spChg>
        <pc:spChg chg="add del">
          <ac:chgData name="Nguyen, Mike (MU-Student)" userId="721ad6a0-91ab-4550-8696-1243c6e5dba3" providerId="ADAL" clId="{70DA20CA-D4AA-4493-A022-53530E1D8FFE}" dt="2022-03-30T18:26:32.628" v="4431" actId="26606"/>
          <ac:spMkLst>
            <pc:docMk/>
            <pc:sldMk cId="4177240927" sldId="417"/>
            <ac:spMk id="23" creationId="{7A5F0580-5EE9-419F-96EE-B6529EF6E7D0}"/>
          </ac:spMkLst>
        </pc:spChg>
        <pc:spChg chg="add del">
          <ac:chgData name="Nguyen, Mike (MU-Student)" userId="721ad6a0-91ab-4550-8696-1243c6e5dba3" providerId="ADAL" clId="{70DA20CA-D4AA-4493-A022-53530E1D8FFE}" dt="2022-03-30T18:26:33.206" v="4433" actId="26606"/>
          <ac:spMkLst>
            <pc:docMk/>
            <pc:sldMk cId="4177240927" sldId="417"/>
            <ac:spMk id="25" creationId="{C232B152-3720-4D3B-97ED-45CE5483F16F}"/>
          </ac:spMkLst>
        </pc:spChg>
        <pc:spChg chg="add del">
          <ac:chgData name="Nguyen, Mike (MU-Student)" userId="721ad6a0-91ab-4550-8696-1243c6e5dba3" providerId="ADAL" clId="{70DA20CA-D4AA-4493-A022-53530E1D8FFE}" dt="2022-03-30T18:26:33.206" v="4433" actId="26606"/>
          <ac:spMkLst>
            <pc:docMk/>
            <pc:sldMk cId="4177240927" sldId="417"/>
            <ac:spMk id="26" creationId="{11BAB570-FF10-4E96-8A3F-FA9804702B89}"/>
          </ac:spMkLst>
        </pc:spChg>
        <pc:spChg chg="add del">
          <ac:chgData name="Nguyen, Mike (MU-Student)" userId="721ad6a0-91ab-4550-8696-1243c6e5dba3" providerId="ADAL" clId="{70DA20CA-D4AA-4493-A022-53530E1D8FFE}" dt="2022-03-30T18:26:33.206" v="4433" actId="26606"/>
          <ac:spMkLst>
            <pc:docMk/>
            <pc:sldMk cId="4177240927" sldId="417"/>
            <ac:spMk id="27" creationId="{4B9FAFB2-BEB5-4848-8018-BCAD99E2E1AA}"/>
          </ac:spMkLst>
        </pc:spChg>
        <pc:spChg chg="add">
          <ac:chgData name="Nguyen, Mike (MU-Student)" userId="721ad6a0-91ab-4550-8696-1243c6e5dba3" providerId="ADAL" clId="{70DA20CA-D4AA-4493-A022-53530E1D8FFE}" dt="2022-03-30T18:26:33.214" v="4434" actId="26606"/>
          <ac:spMkLst>
            <pc:docMk/>
            <pc:sldMk cId="4177240927" sldId="417"/>
            <ac:spMk id="29" creationId="{F13C74B1-5B17-4795-BED0-7140497B445A}"/>
          </ac:spMkLst>
        </pc:spChg>
        <pc:spChg chg="add">
          <ac:chgData name="Nguyen, Mike (MU-Student)" userId="721ad6a0-91ab-4550-8696-1243c6e5dba3" providerId="ADAL" clId="{70DA20CA-D4AA-4493-A022-53530E1D8FFE}" dt="2022-03-30T18:26:33.214" v="4434" actId="26606"/>
          <ac:spMkLst>
            <pc:docMk/>
            <pc:sldMk cId="4177240927" sldId="417"/>
            <ac:spMk id="30" creationId="{D4974D33-8DC5-464E-8C6D-BE58F0669C17}"/>
          </ac:spMkLst>
        </pc:spChg>
        <pc:picChg chg="add del mod">
          <ac:chgData name="Nguyen, Mike (MU-Student)" userId="721ad6a0-91ab-4550-8696-1243c6e5dba3" providerId="ADAL" clId="{70DA20CA-D4AA-4493-A022-53530E1D8FFE}" dt="2022-03-30T18:26:15.386" v="4427" actId="478"/>
          <ac:picMkLst>
            <pc:docMk/>
            <pc:sldMk cId="4177240927" sldId="417"/>
            <ac:picMk id="8" creationId="{D903AF23-5315-4531-B245-6CF4A819D616}"/>
          </ac:picMkLst>
        </pc:picChg>
        <pc:picChg chg="add del mod">
          <ac:chgData name="Nguyen, Mike (MU-Student)" userId="721ad6a0-91ab-4550-8696-1243c6e5dba3" providerId="ADAL" clId="{70DA20CA-D4AA-4493-A022-53530E1D8FFE}" dt="2022-03-30T18:26:20.491" v="4429" actId="478"/>
          <ac:picMkLst>
            <pc:docMk/>
            <pc:sldMk cId="4177240927" sldId="417"/>
            <ac:picMk id="10" creationId="{94E0EFC7-93B2-4159-AA95-C9FBA87E2B5B}"/>
          </ac:picMkLst>
        </pc:picChg>
        <pc:picChg chg="add mod ord">
          <ac:chgData name="Nguyen, Mike (MU-Student)" userId="721ad6a0-91ab-4550-8696-1243c6e5dba3" providerId="ADAL" clId="{70DA20CA-D4AA-4493-A022-53530E1D8FFE}" dt="2022-03-30T18:26:33.214" v="4434" actId="26606"/>
          <ac:picMkLst>
            <pc:docMk/>
            <pc:sldMk cId="4177240927" sldId="417"/>
            <ac:picMk id="12" creationId="{B3E5BA54-F72C-4D0A-813C-0E3B10B4AD3B}"/>
          </ac:picMkLst>
        </pc:picChg>
      </pc:sldChg>
      <pc:sldChg chg="modSp add modAnim">
        <pc:chgData name="Nguyen, Mike (MU-Student)" userId="721ad6a0-91ab-4550-8696-1243c6e5dba3" providerId="ADAL" clId="{70DA20CA-D4AA-4493-A022-53530E1D8FFE}" dt="2022-03-30T03:49:55.768" v="4174"/>
        <pc:sldMkLst>
          <pc:docMk/>
          <pc:sldMk cId="1367827882" sldId="419"/>
        </pc:sldMkLst>
        <pc:spChg chg="mod">
          <ac:chgData name="Nguyen, Mike (MU-Student)" userId="721ad6a0-91ab-4550-8696-1243c6e5dba3" providerId="ADAL" clId="{70DA20CA-D4AA-4493-A022-53530E1D8FFE}" dt="2022-03-30T02:50:00.099" v="3922" actId="20577"/>
          <ac:spMkLst>
            <pc:docMk/>
            <pc:sldMk cId="1367827882" sldId="419"/>
            <ac:spMk id="10" creationId="{BCA35928-4C24-4A38-9AD7-FF887430550C}"/>
          </ac:spMkLst>
        </pc:spChg>
      </pc:sldChg>
      <pc:sldChg chg="delSp modSp add del mod setBg delDesignElem">
        <pc:chgData name="Nguyen, Mike (MU-Student)" userId="721ad6a0-91ab-4550-8696-1243c6e5dba3" providerId="ADAL" clId="{70DA20CA-D4AA-4493-A022-53530E1D8FFE}" dt="2022-03-30T03:47:35.821" v="4164" actId="47"/>
        <pc:sldMkLst>
          <pc:docMk/>
          <pc:sldMk cId="1282770890" sldId="420"/>
        </pc:sldMkLst>
        <pc:spChg chg="mod">
          <ac:chgData name="Nguyen, Mike (MU-Student)" userId="721ad6a0-91ab-4550-8696-1243c6e5dba3" providerId="ADAL" clId="{70DA20CA-D4AA-4493-A022-53530E1D8FFE}" dt="2022-03-30T03:44:02.385" v="4000" actId="1076"/>
          <ac:spMkLst>
            <pc:docMk/>
            <pc:sldMk cId="1282770890" sldId="420"/>
            <ac:spMk id="3" creationId="{CB1756DB-6D73-4DC4-822D-BDAB938126E6}"/>
          </ac:spMkLst>
        </pc:spChg>
        <pc:spChg chg="del">
          <ac:chgData name="Nguyen, Mike (MU-Student)" userId="721ad6a0-91ab-4550-8696-1243c6e5dba3" providerId="ADAL" clId="{70DA20CA-D4AA-4493-A022-53530E1D8FFE}" dt="2022-03-30T03:43:46.912" v="3995"/>
          <ac:spMkLst>
            <pc:docMk/>
            <pc:sldMk cId="1282770890" sldId="420"/>
            <ac:spMk id="32" creationId="{743AA782-23D1-4521-8CAD-47662984AA08}"/>
          </ac:spMkLst>
        </pc:spChg>
        <pc:spChg chg="del">
          <ac:chgData name="Nguyen, Mike (MU-Student)" userId="721ad6a0-91ab-4550-8696-1243c6e5dba3" providerId="ADAL" clId="{70DA20CA-D4AA-4493-A022-53530E1D8FFE}" dt="2022-03-30T03:43:46.912" v="3995"/>
          <ac:spMkLst>
            <pc:docMk/>
            <pc:sldMk cId="1282770890" sldId="420"/>
            <ac:spMk id="33" creationId="{71877DBC-BB60-40F0-AC93-2ACDBAAE60CE}"/>
          </ac:spMkLst>
        </pc:spChg>
        <pc:picChg chg="del">
          <ac:chgData name="Nguyen, Mike (MU-Student)" userId="721ad6a0-91ab-4550-8696-1243c6e5dba3" providerId="ADAL" clId="{70DA20CA-D4AA-4493-A022-53530E1D8FFE}" dt="2022-03-30T03:43:48.923" v="3996" actId="478"/>
          <ac:picMkLst>
            <pc:docMk/>
            <pc:sldMk cId="1282770890" sldId="420"/>
            <ac:picMk id="7" creationId="{38D47F77-CA8C-4575-B39D-BF759771867E}"/>
          </ac:picMkLst>
        </pc:picChg>
      </pc:sldChg>
      <pc:sldChg chg="addSp delSp modSp add mod modTransition setBg modAnim delDesignElem">
        <pc:chgData name="Nguyen, Mike (MU-Student)" userId="721ad6a0-91ab-4550-8696-1243c6e5dba3" providerId="ADAL" clId="{70DA20CA-D4AA-4493-A022-53530E1D8FFE}" dt="2022-03-30T20:03:55.163" v="5279"/>
        <pc:sldMkLst>
          <pc:docMk/>
          <pc:sldMk cId="2026600204" sldId="421"/>
        </pc:sldMkLst>
        <pc:spChg chg="mod">
          <ac:chgData name="Nguyen, Mike (MU-Student)" userId="721ad6a0-91ab-4550-8696-1243c6e5dba3" providerId="ADAL" clId="{70DA20CA-D4AA-4493-A022-53530E1D8FFE}" dt="2022-03-30T19:29:04.542" v="4740"/>
          <ac:spMkLst>
            <pc:docMk/>
            <pc:sldMk cId="2026600204" sldId="421"/>
            <ac:spMk id="3" creationId="{CB1756DB-6D73-4DC4-822D-BDAB938126E6}"/>
          </ac:spMkLst>
        </pc:spChg>
        <pc:spChg chg="add mod">
          <ac:chgData name="Nguyen, Mike (MU-Student)" userId="721ad6a0-91ab-4550-8696-1243c6e5dba3" providerId="ADAL" clId="{70DA20CA-D4AA-4493-A022-53530E1D8FFE}" dt="2022-03-30T03:45:47.841" v="4122" actId="1076"/>
          <ac:spMkLst>
            <pc:docMk/>
            <pc:sldMk cId="2026600204" sldId="421"/>
            <ac:spMk id="5" creationId="{0E990080-08F6-4A65-925D-20016A2D2EE9}"/>
          </ac:spMkLst>
        </pc:spChg>
        <pc:spChg chg="add">
          <ac:chgData name="Nguyen, Mike (MU-Student)" userId="721ad6a0-91ab-4550-8696-1243c6e5dba3" providerId="ADAL" clId="{70DA20CA-D4AA-4493-A022-53530E1D8FFE}" dt="2022-03-30T03:44:19.342" v="4003" actId="26606"/>
          <ac:spMkLst>
            <pc:docMk/>
            <pc:sldMk cId="2026600204" sldId="421"/>
            <ac:spMk id="13" creationId="{743AA782-23D1-4521-8CAD-47662984AA08}"/>
          </ac:spMkLst>
        </pc:spChg>
        <pc:spChg chg="add mod">
          <ac:chgData name="Nguyen, Mike (MU-Student)" userId="721ad6a0-91ab-4550-8696-1243c6e5dba3" providerId="ADAL" clId="{70DA20CA-D4AA-4493-A022-53530E1D8FFE}" dt="2022-03-30T03:45:47.841" v="4122" actId="1076"/>
          <ac:spMkLst>
            <pc:docMk/>
            <pc:sldMk cId="2026600204" sldId="421"/>
            <ac:spMk id="14" creationId="{63E8B35C-F5CE-45EA-B5A3-0DA616F69B68}"/>
          </ac:spMkLst>
        </pc:spChg>
        <pc:spChg chg="add">
          <ac:chgData name="Nguyen, Mike (MU-Student)" userId="721ad6a0-91ab-4550-8696-1243c6e5dba3" providerId="ADAL" clId="{70DA20CA-D4AA-4493-A022-53530E1D8FFE}" dt="2022-03-30T03:44:19.342" v="4003" actId="26606"/>
          <ac:spMkLst>
            <pc:docMk/>
            <pc:sldMk cId="2026600204" sldId="421"/>
            <ac:spMk id="15" creationId="{71877DBC-BB60-40F0-AC93-2ACDBAAE60CE}"/>
          </ac:spMkLst>
        </pc:spChg>
        <pc:spChg chg="add mod">
          <ac:chgData name="Nguyen, Mike (MU-Student)" userId="721ad6a0-91ab-4550-8696-1243c6e5dba3" providerId="ADAL" clId="{70DA20CA-D4AA-4493-A022-53530E1D8FFE}" dt="2022-03-30T03:45:09.792" v="4085" actId="20577"/>
          <ac:spMkLst>
            <pc:docMk/>
            <pc:sldMk cId="2026600204" sldId="421"/>
            <ac:spMk id="16" creationId="{649EC684-FFF4-462A-A140-D28B8470A653}"/>
          </ac:spMkLst>
        </pc:spChg>
        <pc:spChg chg="add mod">
          <ac:chgData name="Nguyen, Mike (MU-Student)" userId="721ad6a0-91ab-4550-8696-1243c6e5dba3" providerId="ADAL" clId="{70DA20CA-D4AA-4493-A022-53530E1D8FFE}" dt="2022-03-30T03:45:39.056" v="4121" actId="1076"/>
          <ac:spMkLst>
            <pc:docMk/>
            <pc:sldMk cId="2026600204" sldId="421"/>
            <ac:spMk id="17" creationId="{B44DF5BD-2955-42CF-80FF-1B66FBEA8556}"/>
          </ac:spMkLst>
        </pc:spChg>
        <pc:spChg chg="add mod">
          <ac:chgData name="Nguyen, Mike (MU-Student)" userId="721ad6a0-91ab-4550-8696-1243c6e5dba3" providerId="ADAL" clId="{70DA20CA-D4AA-4493-A022-53530E1D8FFE}" dt="2022-03-30T03:46:17.200" v="4129" actId="1076"/>
          <ac:spMkLst>
            <pc:docMk/>
            <pc:sldMk cId="2026600204" sldId="421"/>
            <ac:spMk id="21" creationId="{00377470-B7EC-4664-BB68-FD1E27D542FB}"/>
          </ac:spMkLst>
        </pc:spChg>
        <pc:spChg chg="add mod">
          <ac:chgData name="Nguyen, Mike (MU-Student)" userId="721ad6a0-91ab-4550-8696-1243c6e5dba3" providerId="ADAL" clId="{70DA20CA-D4AA-4493-A022-53530E1D8FFE}" dt="2022-03-30T03:46:22.264" v="4131" actId="1076"/>
          <ac:spMkLst>
            <pc:docMk/>
            <pc:sldMk cId="2026600204" sldId="421"/>
            <ac:spMk id="24" creationId="{BB67D8F6-43AA-4477-A231-5E5A547CC9BE}"/>
          </ac:spMkLst>
        </pc:spChg>
        <pc:spChg chg="add mod">
          <ac:chgData name="Nguyen, Mike (MU-Student)" userId="721ad6a0-91ab-4550-8696-1243c6e5dba3" providerId="ADAL" clId="{70DA20CA-D4AA-4493-A022-53530E1D8FFE}" dt="2022-03-30T03:46:26.426" v="4133" actId="1076"/>
          <ac:spMkLst>
            <pc:docMk/>
            <pc:sldMk cId="2026600204" sldId="421"/>
            <ac:spMk id="25" creationId="{70CE6EA7-10E9-4B18-83D2-4C7D807C1C9D}"/>
          </ac:spMkLst>
        </pc:spChg>
        <pc:spChg chg="del">
          <ac:chgData name="Nguyen, Mike (MU-Student)" userId="721ad6a0-91ab-4550-8696-1243c6e5dba3" providerId="ADAL" clId="{70DA20CA-D4AA-4493-A022-53530E1D8FFE}" dt="2022-03-30T03:44:11.387" v="4002"/>
          <ac:spMkLst>
            <pc:docMk/>
            <pc:sldMk cId="2026600204" sldId="421"/>
            <ac:spMk id="32" creationId="{743AA782-23D1-4521-8CAD-47662984AA08}"/>
          </ac:spMkLst>
        </pc:spChg>
        <pc:spChg chg="del">
          <ac:chgData name="Nguyen, Mike (MU-Student)" userId="721ad6a0-91ab-4550-8696-1243c6e5dba3" providerId="ADAL" clId="{70DA20CA-D4AA-4493-A022-53530E1D8FFE}" dt="2022-03-30T03:44:11.387" v="4002"/>
          <ac:spMkLst>
            <pc:docMk/>
            <pc:sldMk cId="2026600204" sldId="421"/>
            <ac:spMk id="33" creationId="{71877DBC-BB60-40F0-AC93-2ACDBAAE60CE}"/>
          </ac:spMkLst>
        </pc:spChg>
        <pc:picChg chg="del">
          <ac:chgData name="Nguyen, Mike (MU-Student)" userId="721ad6a0-91ab-4550-8696-1243c6e5dba3" providerId="ADAL" clId="{70DA20CA-D4AA-4493-A022-53530E1D8FFE}" dt="2022-03-30T03:44:21.200" v="4004" actId="478"/>
          <ac:picMkLst>
            <pc:docMk/>
            <pc:sldMk cId="2026600204" sldId="421"/>
            <ac:picMk id="7" creationId="{38D47F77-CA8C-4575-B39D-BF759771867E}"/>
          </ac:picMkLst>
        </pc:picChg>
        <pc:cxnChg chg="add mod">
          <ac:chgData name="Nguyen, Mike (MU-Student)" userId="721ad6a0-91ab-4550-8696-1243c6e5dba3" providerId="ADAL" clId="{70DA20CA-D4AA-4493-A022-53530E1D8FFE}" dt="2022-03-30T03:45:47.841" v="4122" actId="1076"/>
          <ac:cxnSpMkLst>
            <pc:docMk/>
            <pc:sldMk cId="2026600204" sldId="421"/>
            <ac:cxnSpMk id="10" creationId="{4776CD22-CBBA-4619-9429-079F6150BE19}"/>
          </ac:cxnSpMkLst>
        </pc:cxnChg>
        <pc:cxnChg chg="add mod">
          <ac:chgData name="Nguyen, Mike (MU-Student)" userId="721ad6a0-91ab-4550-8696-1243c6e5dba3" providerId="ADAL" clId="{70DA20CA-D4AA-4493-A022-53530E1D8FFE}" dt="2022-03-30T03:45:54.971" v="4124" actId="13822"/>
          <ac:cxnSpMkLst>
            <pc:docMk/>
            <pc:sldMk cId="2026600204" sldId="421"/>
            <ac:cxnSpMk id="18" creationId="{A4902DD3-9B2F-46AB-905A-FBE15B6CBE78}"/>
          </ac:cxnSpMkLst>
        </pc:cxnChg>
        <pc:cxnChg chg="add mod">
          <ac:chgData name="Nguyen, Mike (MU-Student)" userId="721ad6a0-91ab-4550-8696-1243c6e5dba3" providerId="ADAL" clId="{70DA20CA-D4AA-4493-A022-53530E1D8FFE}" dt="2022-03-30T03:46:01.444" v="4126" actId="13822"/>
          <ac:cxnSpMkLst>
            <pc:docMk/>
            <pc:sldMk cId="2026600204" sldId="421"/>
            <ac:cxnSpMk id="20" creationId="{2DA04B22-1A3D-4412-8386-707D0D965F89}"/>
          </ac:cxnSpMkLst>
        </pc:cxnChg>
      </pc:sldChg>
      <pc:sldChg chg="addSp delSp modSp new mod setBg addAnim">
        <pc:chgData name="Nguyen, Mike (MU-Student)" userId="721ad6a0-91ab-4550-8696-1243c6e5dba3" providerId="ADAL" clId="{70DA20CA-D4AA-4493-A022-53530E1D8FFE}" dt="2022-03-31T23:04:37.939" v="5324"/>
        <pc:sldMkLst>
          <pc:docMk/>
          <pc:sldMk cId="1862124727" sldId="423"/>
        </pc:sldMkLst>
        <pc:spChg chg="mod">
          <ac:chgData name="Nguyen, Mike (MU-Student)" userId="721ad6a0-91ab-4550-8696-1243c6e5dba3" providerId="ADAL" clId="{70DA20CA-D4AA-4493-A022-53530E1D8FFE}" dt="2022-03-31T23:04:37.938" v="5323" actId="26606"/>
          <ac:spMkLst>
            <pc:docMk/>
            <pc:sldMk cId="1862124727" sldId="423"/>
            <ac:spMk id="2" creationId="{9FB0126C-0F70-4133-AA1F-FC71503E0DE9}"/>
          </ac:spMkLst>
        </pc:spChg>
        <pc:spChg chg="del">
          <ac:chgData name="Nguyen, Mike (MU-Student)" userId="721ad6a0-91ab-4550-8696-1243c6e5dba3" providerId="ADAL" clId="{70DA20CA-D4AA-4493-A022-53530E1D8FFE}" dt="2022-03-31T23:04:20.116" v="5322" actId="478"/>
          <ac:spMkLst>
            <pc:docMk/>
            <pc:sldMk cId="1862124727" sldId="423"/>
            <ac:spMk id="3" creationId="{AA05395F-D52C-443C-8EBC-B5575B866A13}"/>
          </ac:spMkLst>
        </pc:spChg>
        <pc:spChg chg="mod">
          <ac:chgData name="Nguyen, Mike (MU-Student)" userId="721ad6a0-91ab-4550-8696-1243c6e5dba3" providerId="ADAL" clId="{70DA20CA-D4AA-4493-A022-53530E1D8FFE}" dt="2022-03-31T23:04:37.938" v="5323" actId="26606"/>
          <ac:spMkLst>
            <pc:docMk/>
            <pc:sldMk cId="1862124727" sldId="423"/>
            <ac:spMk id="4" creationId="{54452607-67F7-4816-AEE0-8E6F246B2240}"/>
          </ac:spMkLst>
        </pc:spChg>
        <pc:spChg chg="mod">
          <ac:chgData name="Nguyen, Mike (MU-Student)" userId="721ad6a0-91ab-4550-8696-1243c6e5dba3" providerId="ADAL" clId="{70DA20CA-D4AA-4493-A022-53530E1D8FFE}" dt="2022-03-31T23:04:37.938" v="5323" actId="26606"/>
          <ac:spMkLst>
            <pc:docMk/>
            <pc:sldMk cId="1862124727" sldId="423"/>
            <ac:spMk id="5" creationId="{B1EACB3A-3093-48C6-A24E-91875592B7FB}"/>
          </ac:spMkLst>
        </pc:spChg>
        <pc:spChg chg="mod">
          <ac:chgData name="Nguyen, Mike (MU-Student)" userId="721ad6a0-91ab-4550-8696-1243c6e5dba3" providerId="ADAL" clId="{70DA20CA-D4AA-4493-A022-53530E1D8FFE}" dt="2022-03-31T23:04:37.938" v="5323" actId="26606"/>
          <ac:spMkLst>
            <pc:docMk/>
            <pc:sldMk cId="1862124727" sldId="423"/>
            <ac:spMk id="6" creationId="{9FBCDE23-E078-4F36-A542-50E27ADB061A}"/>
          </ac:spMkLst>
        </pc:spChg>
        <pc:spChg chg="add">
          <ac:chgData name="Nguyen, Mike (MU-Student)" userId="721ad6a0-91ab-4550-8696-1243c6e5dba3" providerId="ADAL" clId="{70DA20CA-D4AA-4493-A022-53530E1D8FFE}" dt="2022-03-31T23:04:37.938" v="5323" actId="26606"/>
          <ac:spMkLst>
            <pc:docMk/>
            <pc:sldMk cId="1862124727" sldId="423"/>
            <ac:spMk id="11" creationId="{BAD76F3E-3A97-486B-B402-44400A8B9173}"/>
          </ac:spMkLst>
        </pc:spChg>
        <pc:spChg chg="add">
          <ac:chgData name="Nguyen, Mike (MU-Student)" userId="721ad6a0-91ab-4550-8696-1243c6e5dba3" providerId="ADAL" clId="{70DA20CA-D4AA-4493-A022-53530E1D8FFE}" dt="2022-03-31T23:04:37.938" v="5323" actId="26606"/>
          <ac:spMkLst>
            <pc:docMk/>
            <pc:sldMk cId="1862124727" sldId="423"/>
            <ac:spMk id="13" creationId="{391F6B52-91F4-4AEB-B6DB-29FEBCF28C8B}"/>
          </ac:spMkLst>
        </pc:spChg>
        <pc:spChg chg="add">
          <ac:chgData name="Nguyen, Mike (MU-Student)" userId="721ad6a0-91ab-4550-8696-1243c6e5dba3" providerId="ADAL" clId="{70DA20CA-D4AA-4493-A022-53530E1D8FFE}" dt="2022-03-31T23:04:37.938" v="5323" actId="26606"/>
          <ac:spMkLst>
            <pc:docMk/>
            <pc:sldMk cId="1862124727" sldId="423"/>
            <ac:spMk id="15" creationId="{2CD6F061-7C53-44F4-9794-953DB70A451B}"/>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4280B-5A0D-44EC-B1D4-5DCC026DDC47}" type="doc">
      <dgm:prSet loTypeId="urn:microsoft.com/office/officeart/2005/8/layout/venn2" loCatId="relationship" qsTypeId="urn:microsoft.com/office/officeart/2005/8/quickstyle/3d3" qsCatId="3D" csTypeId="urn:microsoft.com/office/officeart/2005/8/colors/accent1_4" csCatId="accent1" phldr="1"/>
      <dgm:spPr/>
      <dgm:t>
        <a:bodyPr/>
        <a:lstStyle/>
        <a:p>
          <a:endParaRPr lang="en-US"/>
        </a:p>
      </dgm:t>
    </dgm:pt>
    <dgm:pt modelId="{19222963-41A6-4135-948D-11828BED009D}">
      <dgm:prSet phldrT="[Text]"/>
      <dgm:spPr/>
      <dgm:t>
        <a:bodyPr/>
        <a:lstStyle/>
        <a:p>
          <a:r>
            <a:rPr lang="en-US" dirty="0"/>
            <a:t>Value assigned to a branded entity</a:t>
          </a:r>
        </a:p>
      </dgm:t>
    </dgm:pt>
    <dgm:pt modelId="{B0FC5F71-D29F-485A-B4CE-B4EDAD682810}" type="parTrans" cxnId="{BB30AFAA-4253-4026-A2FE-816E9012D8E6}">
      <dgm:prSet/>
      <dgm:spPr/>
      <dgm:t>
        <a:bodyPr/>
        <a:lstStyle/>
        <a:p>
          <a:endParaRPr lang="en-US"/>
        </a:p>
      </dgm:t>
    </dgm:pt>
    <dgm:pt modelId="{89055FE8-F5AB-43DA-B74C-90999DD7B03B}" type="sibTrans" cxnId="{BB30AFAA-4253-4026-A2FE-816E9012D8E6}">
      <dgm:prSet/>
      <dgm:spPr/>
      <dgm:t>
        <a:bodyPr/>
        <a:lstStyle/>
        <a:p>
          <a:endParaRPr lang="en-US"/>
        </a:p>
      </dgm:t>
    </dgm:pt>
    <dgm:pt modelId="{97449D57-081E-4F67-B12F-4BC4F0ACB446}">
      <dgm:prSet phldrT="[Text]" custT="1"/>
      <dgm:spPr/>
      <dgm:t>
        <a:bodyPr/>
        <a:lstStyle/>
        <a:p>
          <a:r>
            <a:rPr lang="en-US" sz="3000" dirty="0"/>
            <a:t>Value assigned to a generic entity</a:t>
          </a:r>
        </a:p>
      </dgm:t>
    </dgm:pt>
    <dgm:pt modelId="{C3985B43-9E87-4B24-9259-0EDCFA2059A7}" type="parTrans" cxnId="{15A22578-36E6-486E-B9E8-4B237A3898D5}">
      <dgm:prSet/>
      <dgm:spPr/>
      <dgm:t>
        <a:bodyPr/>
        <a:lstStyle/>
        <a:p>
          <a:endParaRPr lang="en-US"/>
        </a:p>
      </dgm:t>
    </dgm:pt>
    <dgm:pt modelId="{1E65160C-817A-4FAD-B43C-410721C2B23C}" type="sibTrans" cxnId="{15A22578-36E6-486E-B9E8-4B237A3898D5}">
      <dgm:prSet/>
      <dgm:spPr/>
      <dgm:t>
        <a:bodyPr/>
        <a:lstStyle/>
        <a:p>
          <a:endParaRPr lang="en-US"/>
        </a:p>
      </dgm:t>
    </dgm:pt>
    <dgm:pt modelId="{AE25DF4A-0BD2-4291-A99C-E6438F8691BE}" type="pres">
      <dgm:prSet presAssocID="{F894280B-5A0D-44EC-B1D4-5DCC026DDC47}" presName="Name0" presStyleCnt="0">
        <dgm:presLayoutVars>
          <dgm:chMax val="7"/>
          <dgm:resizeHandles val="exact"/>
        </dgm:presLayoutVars>
      </dgm:prSet>
      <dgm:spPr/>
    </dgm:pt>
    <dgm:pt modelId="{48A1B7B2-3E89-49B7-8B63-012B15052DC6}" type="pres">
      <dgm:prSet presAssocID="{F894280B-5A0D-44EC-B1D4-5DCC026DDC47}" presName="comp1" presStyleCnt="0"/>
      <dgm:spPr/>
    </dgm:pt>
    <dgm:pt modelId="{6A15B4E4-A5A8-4A31-91B2-8D839BA4E7DF}" type="pres">
      <dgm:prSet presAssocID="{F894280B-5A0D-44EC-B1D4-5DCC026DDC47}" presName="circle1" presStyleLbl="node1" presStyleIdx="0" presStyleCnt="2"/>
      <dgm:spPr/>
    </dgm:pt>
    <dgm:pt modelId="{9CADACDA-07DB-4EF2-8B63-F5E91DB178E1}" type="pres">
      <dgm:prSet presAssocID="{F894280B-5A0D-44EC-B1D4-5DCC026DDC47}" presName="c1text" presStyleLbl="node1" presStyleIdx="0" presStyleCnt="2">
        <dgm:presLayoutVars>
          <dgm:bulletEnabled val="1"/>
        </dgm:presLayoutVars>
      </dgm:prSet>
      <dgm:spPr/>
    </dgm:pt>
    <dgm:pt modelId="{93B7AF66-A1A3-4B43-8D6D-DB96986FF7BB}" type="pres">
      <dgm:prSet presAssocID="{F894280B-5A0D-44EC-B1D4-5DCC026DDC47}" presName="comp2" presStyleCnt="0"/>
      <dgm:spPr/>
    </dgm:pt>
    <dgm:pt modelId="{7D3088C1-4C49-4FB4-A51C-6720E2C5A306}" type="pres">
      <dgm:prSet presAssocID="{F894280B-5A0D-44EC-B1D4-5DCC026DDC47}" presName="circle2" presStyleLbl="node1" presStyleIdx="1" presStyleCnt="2" custScaleY="87630" custLinFactNeighborY="4963"/>
      <dgm:spPr/>
    </dgm:pt>
    <dgm:pt modelId="{78074E08-999C-4864-AD78-24AADFB96B49}" type="pres">
      <dgm:prSet presAssocID="{F894280B-5A0D-44EC-B1D4-5DCC026DDC47}" presName="c2text" presStyleLbl="node1" presStyleIdx="1" presStyleCnt="2">
        <dgm:presLayoutVars>
          <dgm:bulletEnabled val="1"/>
        </dgm:presLayoutVars>
      </dgm:prSet>
      <dgm:spPr/>
    </dgm:pt>
  </dgm:ptLst>
  <dgm:cxnLst>
    <dgm:cxn modelId="{493C9F48-F9FA-4E46-8713-1B65DC72C030}" type="presOf" srcId="{F894280B-5A0D-44EC-B1D4-5DCC026DDC47}" destId="{AE25DF4A-0BD2-4291-A99C-E6438F8691BE}" srcOrd="0" destOrd="0" presId="urn:microsoft.com/office/officeart/2005/8/layout/venn2"/>
    <dgm:cxn modelId="{15A22578-36E6-486E-B9E8-4B237A3898D5}" srcId="{F894280B-5A0D-44EC-B1D4-5DCC026DDC47}" destId="{97449D57-081E-4F67-B12F-4BC4F0ACB446}" srcOrd="1" destOrd="0" parTransId="{C3985B43-9E87-4B24-9259-0EDCFA2059A7}" sibTransId="{1E65160C-817A-4FAD-B43C-410721C2B23C}"/>
    <dgm:cxn modelId="{88728959-3F9D-46E2-8A6B-A4D367D8AFEC}" type="presOf" srcId="{97449D57-081E-4F67-B12F-4BC4F0ACB446}" destId="{78074E08-999C-4864-AD78-24AADFB96B49}" srcOrd="1" destOrd="0" presId="urn:microsoft.com/office/officeart/2005/8/layout/venn2"/>
    <dgm:cxn modelId="{C9A973A3-D49D-4FA7-A3AA-531AFFFAFBD6}" type="presOf" srcId="{19222963-41A6-4135-948D-11828BED009D}" destId="{9CADACDA-07DB-4EF2-8B63-F5E91DB178E1}" srcOrd="1" destOrd="0" presId="urn:microsoft.com/office/officeart/2005/8/layout/venn2"/>
    <dgm:cxn modelId="{F6623BA9-D3A5-4ED8-AD6F-9B8A0198F4E7}" type="presOf" srcId="{97449D57-081E-4F67-B12F-4BC4F0ACB446}" destId="{7D3088C1-4C49-4FB4-A51C-6720E2C5A306}" srcOrd="0" destOrd="0" presId="urn:microsoft.com/office/officeart/2005/8/layout/venn2"/>
    <dgm:cxn modelId="{BB30AFAA-4253-4026-A2FE-816E9012D8E6}" srcId="{F894280B-5A0D-44EC-B1D4-5DCC026DDC47}" destId="{19222963-41A6-4135-948D-11828BED009D}" srcOrd="0" destOrd="0" parTransId="{B0FC5F71-D29F-485A-B4CE-B4EDAD682810}" sibTransId="{89055FE8-F5AB-43DA-B74C-90999DD7B03B}"/>
    <dgm:cxn modelId="{379038F9-AE4A-4666-B33D-220748A4FDBB}" type="presOf" srcId="{19222963-41A6-4135-948D-11828BED009D}" destId="{6A15B4E4-A5A8-4A31-91B2-8D839BA4E7DF}" srcOrd="0" destOrd="0" presId="urn:microsoft.com/office/officeart/2005/8/layout/venn2"/>
    <dgm:cxn modelId="{71037DFF-C34A-4830-A017-BDF9D17187A1}" type="presParOf" srcId="{AE25DF4A-0BD2-4291-A99C-E6438F8691BE}" destId="{48A1B7B2-3E89-49B7-8B63-012B15052DC6}" srcOrd="0" destOrd="0" presId="urn:microsoft.com/office/officeart/2005/8/layout/venn2"/>
    <dgm:cxn modelId="{4FB3E01C-A9F1-457C-B3EE-2FDE19D3CA09}" type="presParOf" srcId="{48A1B7B2-3E89-49B7-8B63-012B15052DC6}" destId="{6A15B4E4-A5A8-4A31-91B2-8D839BA4E7DF}" srcOrd="0" destOrd="0" presId="urn:microsoft.com/office/officeart/2005/8/layout/venn2"/>
    <dgm:cxn modelId="{66701D14-3DBC-4F2C-A51E-658BAB61D687}" type="presParOf" srcId="{48A1B7B2-3E89-49B7-8B63-012B15052DC6}" destId="{9CADACDA-07DB-4EF2-8B63-F5E91DB178E1}" srcOrd="1" destOrd="0" presId="urn:microsoft.com/office/officeart/2005/8/layout/venn2"/>
    <dgm:cxn modelId="{F57B78FF-3C0B-49D9-B154-1AB2C095227D}" type="presParOf" srcId="{AE25DF4A-0BD2-4291-A99C-E6438F8691BE}" destId="{93B7AF66-A1A3-4B43-8D6D-DB96986FF7BB}" srcOrd="1" destOrd="0" presId="urn:microsoft.com/office/officeart/2005/8/layout/venn2"/>
    <dgm:cxn modelId="{8CE3315F-9D49-4CE0-AF17-90ABDB88A300}" type="presParOf" srcId="{93B7AF66-A1A3-4B43-8D6D-DB96986FF7BB}" destId="{7D3088C1-4C49-4FB4-A51C-6720E2C5A306}" srcOrd="0" destOrd="0" presId="urn:microsoft.com/office/officeart/2005/8/layout/venn2"/>
    <dgm:cxn modelId="{50A0FCCB-5690-49BD-B79D-E56725EED940}" type="presParOf" srcId="{93B7AF66-A1A3-4B43-8D6D-DB96986FF7BB}" destId="{78074E08-999C-4864-AD78-24AADFB96B4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6E4D7-5434-477B-8CDD-0043DAE918E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F114F5E-1133-4EBC-A78E-295E44C02599}">
      <dgm:prSet phldrT="[Text]" custT="1"/>
      <dgm:spPr/>
      <dgm:t>
        <a:bodyPr/>
        <a:lstStyle/>
        <a:p>
          <a:r>
            <a:rPr lang="en-US" sz="3000" dirty="0"/>
            <a:t>Objective</a:t>
          </a:r>
        </a:p>
      </dgm:t>
    </dgm:pt>
    <dgm:pt modelId="{902619E1-6D38-4C85-B873-6B04B533D04B}" type="parTrans" cxnId="{FE06648F-FD12-49BF-A02F-D60774751451}">
      <dgm:prSet/>
      <dgm:spPr/>
      <dgm:t>
        <a:bodyPr/>
        <a:lstStyle/>
        <a:p>
          <a:endParaRPr lang="en-US"/>
        </a:p>
      </dgm:t>
    </dgm:pt>
    <dgm:pt modelId="{D969D4B1-1C24-4729-BCF9-9F74A224A215}" type="sibTrans" cxnId="{FE06648F-FD12-49BF-A02F-D60774751451}">
      <dgm:prSet/>
      <dgm:spPr/>
      <dgm:t>
        <a:bodyPr/>
        <a:lstStyle/>
        <a:p>
          <a:endParaRPr lang="en-US"/>
        </a:p>
      </dgm:t>
    </dgm:pt>
    <dgm:pt modelId="{60CB0307-DBBD-4824-8BCB-036DFBDB9E44}">
      <dgm:prSet phldrT="[Text]" custT="1"/>
      <dgm:spPr/>
      <dgm:t>
        <a:bodyPr/>
        <a:lstStyle/>
        <a:p>
          <a:r>
            <a:rPr lang="en-US" sz="3000" dirty="0"/>
            <a:t>Subjective</a:t>
          </a:r>
        </a:p>
      </dgm:t>
    </dgm:pt>
    <dgm:pt modelId="{9EDC5993-43BA-45B0-8F0E-4C04F3661458}" type="parTrans" cxnId="{82413BD0-B69A-49B6-BF01-6A09E12D129B}">
      <dgm:prSet/>
      <dgm:spPr/>
      <dgm:t>
        <a:bodyPr/>
        <a:lstStyle/>
        <a:p>
          <a:endParaRPr lang="en-US"/>
        </a:p>
      </dgm:t>
    </dgm:pt>
    <dgm:pt modelId="{84E6B708-8159-4679-AD27-A7B6C90FC51A}" type="sibTrans" cxnId="{82413BD0-B69A-49B6-BF01-6A09E12D129B}">
      <dgm:prSet/>
      <dgm:spPr/>
      <dgm:t>
        <a:bodyPr/>
        <a:lstStyle/>
        <a:p>
          <a:endParaRPr lang="en-US"/>
        </a:p>
      </dgm:t>
    </dgm:pt>
    <dgm:pt modelId="{12F82CD5-B0C7-4526-84E5-19ECA49DF435}">
      <dgm:prSet phldrT="[Text]" custT="1"/>
      <dgm:spPr/>
      <dgm:t>
        <a:bodyPr/>
        <a:lstStyle/>
        <a:p>
          <a:r>
            <a:rPr lang="en-US" sz="2600" dirty="0"/>
            <a:t>Revenue/Sales</a:t>
          </a:r>
        </a:p>
      </dgm:t>
    </dgm:pt>
    <dgm:pt modelId="{37E7A70A-389B-4AB6-B744-0F621540BF47}" type="parTrans" cxnId="{A1132A7D-2D5F-4B8E-ABD5-C2EFE22C4588}">
      <dgm:prSet/>
      <dgm:spPr/>
      <dgm:t>
        <a:bodyPr/>
        <a:lstStyle/>
        <a:p>
          <a:endParaRPr lang="en-US"/>
        </a:p>
      </dgm:t>
    </dgm:pt>
    <dgm:pt modelId="{39240DA6-47FB-4F6F-A9FA-5C8615FBF3C9}" type="sibTrans" cxnId="{A1132A7D-2D5F-4B8E-ABD5-C2EFE22C4588}">
      <dgm:prSet/>
      <dgm:spPr/>
      <dgm:t>
        <a:bodyPr/>
        <a:lstStyle/>
        <a:p>
          <a:endParaRPr lang="en-US"/>
        </a:p>
      </dgm:t>
    </dgm:pt>
    <dgm:pt modelId="{FF20EB58-1C96-4B2E-8FB7-8DCF4507DE37}">
      <dgm:prSet phldrT="[Text]" custT="1"/>
      <dgm:spPr/>
      <dgm:t>
        <a:bodyPr/>
        <a:lstStyle/>
        <a:p>
          <a:r>
            <a:rPr lang="en-US" sz="2600" dirty="0"/>
            <a:t>Purchase Intention</a:t>
          </a:r>
        </a:p>
      </dgm:t>
    </dgm:pt>
    <dgm:pt modelId="{2ED7B820-519F-4BA3-8373-C13548375DA1}" type="parTrans" cxnId="{3F14B8E0-8D62-406F-8AD5-A866C44687D6}">
      <dgm:prSet/>
      <dgm:spPr/>
      <dgm:t>
        <a:bodyPr/>
        <a:lstStyle/>
        <a:p>
          <a:endParaRPr lang="en-US"/>
        </a:p>
      </dgm:t>
    </dgm:pt>
    <dgm:pt modelId="{1D4DB851-C7BD-45E6-959B-26D21EDA6083}" type="sibTrans" cxnId="{3F14B8E0-8D62-406F-8AD5-A866C44687D6}">
      <dgm:prSet/>
      <dgm:spPr/>
      <dgm:t>
        <a:bodyPr/>
        <a:lstStyle/>
        <a:p>
          <a:endParaRPr lang="en-US"/>
        </a:p>
      </dgm:t>
    </dgm:pt>
    <dgm:pt modelId="{CA80DC0F-054A-42A9-B347-2B4489DDCDC8}">
      <dgm:prSet phldrT="[Text]" custT="1"/>
      <dgm:spPr/>
      <dgm:t>
        <a:bodyPr/>
        <a:lstStyle/>
        <a:p>
          <a:r>
            <a:rPr lang="en-US" sz="2600" dirty="0"/>
            <a:t>Profit</a:t>
          </a:r>
        </a:p>
      </dgm:t>
    </dgm:pt>
    <dgm:pt modelId="{BA71A95A-D891-4EDF-B977-5840966A18C6}" type="parTrans" cxnId="{F09DC458-3260-44C5-9878-F089189626D1}">
      <dgm:prSet/>
      <dgm:spPr/>
      <dgm:t>
        <a:bodyPr/>
        <a:lstStyle/>
        <a:p>
          <a:endParaRPr lang="en-US"/>
        </a:p>
      </dgm:t>
    </dgm:pt>
    <dgm:pt modelId="{EAE2AFC5-2F4E-428A-8F42-F9F469CF527D}" type="sibTrans" cxnId="{F09DC458-3260-44C5-9878-F089189626D1}">
      <dgm:prSet/>
      <dgm:spPr/>
      <dgm:t>
        <a:bodyPr/>
        <a:lstStyle/>
        <a:p>
          <a:endParaRPr lang="en-US"/>
        </a:p>
      </dgm:t>
    </dgm:pt>
    <dgm:pt modelId="{F88F16C8-770D-49B5-AF9B-CA8D8E8B1AD1}">
      <dgm:prSet phldrT="[Text]" custT="1"/>
      <dgm:spPr/>
      <dgm:t>
        <a:bodyPr/>
        <a:lstStyle/>
        <a:p>
          <a:r>
            <a:rPr lang="en-US" sz="2600" dirty="0"/>
            <a:t>ROA</a:t>
          </a:r>
        </a:p>
      </dgm:t>
    </dgm:pt>
    <dgm:pt modelId="{947FC5DC-9886-44C9-9136-60D069A2E43A}" type="parTrans" cxnId="{16301472-DEC8-45FC-8E28-9472DD824D72}">
      <dgm:prSet/>
      <dgm:spPr/>
      <dgm:t>
        <a:bodyPr/>
        <a:lstStyle/>
        <a:p>
          <a:endParaRPr lang="en-US"/>
        </a:p>
      </dgm:t>
    </dgm:pt>
    <dgm:pt modelId="{FD2B3FF9-D7A2-4C01-AE59-34CBD8BFED7D}" type="sibTrans" cxnId="{16301472-DEC8-45FC-8E28-9472DD824D72}">
      <dgm:prSet/>
      <dgm:spPr/>
      <dgm:t>
        <a:bodyPr/>
        <a:lstStyle/>
        <a:p>
          <a:endParaRPr lang="en-US"/>
        </a:p>
      </dgm:t>
    </dgm:pt>
    <dgm:pt modelId="{B86E18C7-CF62-4963-90F8-D241325BB3D5}">
      <dgm:prSet phldrT="[Text]" custT="1"/>
      <dgm:spPr/>
      <dgm:t>
        <a:bodyPr/>
        <a:lstStyle/>
        <a:p>
          <a:r>
            <a:rPr lang="en-US" sz="2600" dirty="0"/>
            <a:t>ROI</a:t>
          </a:r>
        </a:p>
      </dgm:t>
    </dgm:pt>
    <dgm:pt modelId="{CC7F2EDE-1EEA-4AD7-A045-6F0F5F8EA845}" type="parTrans" cxnId="{AD87782C-ADBA-475E-A240-D6AD26A78090}">
      <dgm:prSet/>
      <dgm:spPr/>
      <dgm:t>
        <a:bodyPr/>
        <a:lstStyle/>
        <a:p>
          <a:endParaRPr lang="en-US"/>
        </a:p>
      </dgm:t>
    </dgm:pt>
    <dgm:pt modelId="{0CAFA7A6-D742-4792-A0DA-3F1D2CD45B5F}" type="sibTrans" cxnId="{AD87782C-ADBA-475E-A240-D6AD26A78090}">
      <dgm:prSet/>
      <dgm:spPr/>
      <dgm:t>
        <a:bodyPr/>
        <a:lstStyle/>
        <a:p>
          <a:endParaRPr lang="en-US"/>
        </a:p>
      </dgm:t>
    </dgm:pt>
    <dgm:pt modelId="{2543D26D-FEA4-4209-BA57-E85F5DDF4CDE}">
      <dgm:prSet phldrT="[Text]" custT="1"/>
      <dgm:spPr/>
      <dgm:t>
        <a:bodyPr/>
        <a:lstStyle/>
        <a:p>
          <a:r>
            <a:rPr lang="en-US" sz="2600" dirty="0"/>
            <a:t>Brand Preference</a:t>
          </a:r>
        </a:p>
      </dgm:t>
    </dgm:pt>
    <dgm:pt modelId="{6A43C312-29F5-4CEE-B6F8-528EF5AF998F}" type="parTrans" cxnId="{CB7D0A73-123A-4ABC-BC62-7F0967A87758}">
      <dgm:prSet/>
      <dgm:spPr/>
      <dgm:t>
        <a:bodyPr/>
        <a:lstStyle/>
        <a:p>
          <a:endParaRPr lang="en-US"/>
        </a:p>
      </dgm:t>
    </dgm:pt>
    <dgm:pt modelId="{1D4F3DA8-7CD3-454F-A6F4-D05984F10D5B}" type="sibTrans" cxnId="{CB7D0A73-123A-4ABC-BC62-7F0967A87758}">
      <dgm:prSet/>
      <dgm:spPr/>
      <dgm:t>
        <a:bodyPr/>
        <a:lstStyle/>
        <a:p>
          <a:endParaRPr lang="en-US"/>
        </a:p>
      </dgm:t>
    </dgm:pt>
    <dgm:pt modelId="{CCF9D7DC-0119-47C0-B58A-3A7FCB19A13F}" type="pres">
      <dgm:prSet presAssocID="{3366E4D7-5434-477B-8CDD-0043DAE918E0}" presName="linear" presStyleCnt="0">
        <dgm:presLayoutVars>
          <dgm:dir/>
          <dgm:animLvl val="lvl"/>
          <dgm:resizeHandles val="exact"/>
        </dgm:presLayoutVars>
      </dgm:prSet>
      <dgm:spPr/>
    </dgm:pt>
    <dgm:pt modelId="{98C02B98-1746-41E6-8301-E989A4B02F26}" type="pres">
      <dgm:prSet presAssocID="{6F114F5E-1133-4EBC-A78E-295E44C02599}" presName="parentLin" presStyleCnt="0"/>
      <dgm:spPr/>
    </dgm:pt>
    <dgm:pt modelId="{55861755-9785-4723-A40B-C78FC9A2103E}" type="pres">
      <dgm:prSet presAssocID="{6F114F5E-1133-4EBC-A78E-295E44C02599}" presName="parentLeftMargin" presStyleLbl="node1" presStyleIdx="0" presStyleCnt="2"/>
      <dgm:spPr/>
    </dgm:pt>
    <dgm:pt modelId="{DEB9C34B-EACD-4AD8-BC64-E9E4281E8F8F}" type="pres">
      <dgm:prSet presAssocID="{6F114F5E-1133-4EBC-A78E-295E44C02599}" presName="parentText" presStyleLbl="node1" presStyleIdx="0" presStyleCnt="2">
        <dgm:presLayoutVars>
          <dgm:chMax val="0"/>
          <dgm:bulletEnabled val="1"/>
        </dgm:presLayoutVars>
      </dgm:prSet>
      <dgm:spPr/>
    </dgm:pt>
    <dgm:pt modelId="{1ACD2330-13C4-48A3-AA8D-4A1C022BCFAE}" type="pres">
      <dgm:prSet presAssocID="{6F114F5E-1133-4EBC-A78E-295E44C02599}" presName="negativeSpace" presStyleCnt="0"/>
      <dgm:spPr/>
    </dgm:pt>
    <dgm:pt modelId="{EE7EBE42-50D9-4BE8-8F10-7B67B9EAF9A3}" type="pres">
      <dgm:prSet presAssocID="{6F114F5E-1133-4EBC-A78E-295E44C02599}" presName="childText" presStyleLbl="conFgAcc1" presStyleIdx="0" presStyleCnt="2">
        <dgm:presLayoutVars>
          <dgm:bulletEnabled val="1"/>
        </dgm:presLayoutVars>
      </dgm:prSet>
      <dgm:spPr/>
    </dgm:pt>
    <dgm:pt modelId="{AF477384-B189-4DED-9FC2-2F8115751C02}" type="pres">
      <dgm:prSet presAssocID="{D969D4B1-1C24-4729-BCF9-9F74A224A215}" presName="spaceBetweenRectangles" presStyleCnt="0"/>
      <dgm:spPr/>
    </dgm:pt>
    <dgm:pt modelId="{DB8BCF4A-39D6-4D05-BC9E-0549C485141A}" type="pres">
      <dgm:prSet presAssocID="{60CB0307-DBBD-4824-8BCB-036DFBDB9E44}" presName="parentLin" presStyleCnt="0"/>
      <dgm:spPr/>
    </dgm:pt>
    <dgm:pt modelId="{F3317029-FFD2-4639-BD5C-CBEE759649AA}" type="pres">
      <dgm:prSet presAssocID="{60CB0307-DBBD-4824-8BCB-036DFBDB9E44}" presName="parentLeftMargin" presStyleLbl="node1" presStyleIdx="0" presStyleCnt="2"/>
      <dgm:spPr/>
    </dgm:pt>
    <dgm:pt modelId="{C48CBDF6-C67E-47E8-9328-6F242142C20D}" type="pres">
      <dgm:prSet presAssocID="{60CB0307-DBBD-4824-8BCB-036DFBDB9E44}" presName="parentText" presStyleLbl="node1" presStyleIdx="1" presStyleCnt="2">
        <dgm:presLayoutVars>
          <dgm:chMax val="0"/>
          <dgm:bulletEnabled val="1"/>
        </dgm:presLayoutVars>
      </dgm:prSet>
      <dgm:spPr/>
    </dgm:pt>
    <dgm:pt modelId="{86339F1E-9ABA-4C73-8705-AB09C3D627CA}" type="pres">
      <dgm:prSet presAssocID="{60CB0307-DBBD-4824-8BCB-036DFBDB9E44}" presName="negativeSpace" presStyleCnt="0"/>
      <dgm:spPr/>
    </dgm:pt>
    <dgm:pt modelId="{F5CA9501-071B-4685-892C-0710C9000ECE}" type="pres">
      <dgm:prSet presAssocID="{60CB0307-DBBD-4824-8BCB-036DFBDB9E44}" presName="childText" presStyleLbl="conFgAcc1" presStyleIdx="1" presStyleCnt="2">
        <dgm:presLayoutVars>
          <dgm:bulletEnabled val="1"/>
        </dgm:presLayoutVars>
      </dgm:prSet>
      <dgm:spPr/>
    </dgm:pt>
  </dgm:ptLst>
  <dgm:cxnLst>
    <dgm:cxn modelId="{3146720D-7AAD-41EA-A258-7C6C865F9948}" type="presOf" srcId="{FF20EB58-1C96-4B2E-8FB7-8DCF4507DE37}" destId="{F5CA9501-071B-4685-892C-0710C9000ECE}" srcOrd="0" destOrd="0" presId="urn:microsoft.com/office/officeart/2005/8/layout/list1"/>
    <dgm:cxn modelId="{ED5FB20F-89A0-42B8-A064-1F1BBC0C7746}" type="presOf" srcId="{3366E4D7-5434-477B-8CDD-0043DAE918E0}" destId="{CCF9D7DC-0119-47C0-B58A-3A7FCB19A13F}" srcOrd="0" destOrd="0" presId="urn:microsoft.com/office/officeart/2005/8/layout/list1"/>
    <dgm:cxn modelId="{AD87782C-ADBA-475E-A240-D6AD26A78090}" srcId="{6F114F5E-1133-4EBC-A78E-295E44C02599}" destId="{B86E18C7-CF62-4963-90F8-D241325BB3D5}" srcOrd="3" destOrd="0" parTransId="{CC7F2EDE-1EEA-4AD7-A045-6F0F5F8EA845}" sibTransId="{0CAFA7A6-D742-4792-A0DA-3F1D2CD45B5F}"/>
    <dgm:cxn modelId="{B29D8348-4032-4E28-9CA5-605939FFC4E1}" type="presOf" srcId="{60CB0307-DBBD-4824-8BCB-036DFBDB9E44}" destId="{C48CBDF6-C67E-47E8-9328-6F242142C20D}" srcOrd="1" destOrd="0" presId="urn:microsoft.com/office/officeart/2005/8/layout/list1"/>
    <dgm:cxn modelId="{16301472-DEC8-45FC-8E28-9472DD824D72}" srcId="{6F114F5E-1133-4EBC-A78E-295E44C02599}" destId="{F88F16C8-770D-49B5-AF9B-CA8D8E8B1AD1}" srcOrd="2" destOrd="0" parTransId="{947FC5DC-9886-44C9-9136-60D069A2E43A}" sibTransId="{FD2B3FF9-D7A2-4C01-AE59-34CBD8BFED7D}"/>
    <dgm:cxn modelId="{CB7D0A73-123A-4ABC-BC62-7F0967A87758}" srcId="{60CB0307-DBBD-4824-8BCB-036DFBDB9E44}" destId="{2543D26D-FEA4-4209-BA57-E85F5DDF4CDE}" srcOrd="1" destOrd="0" parTransId="{6A43C312-29F5-4CEE-B6F8-528EF5AF998F}" sibTransId="{1D4F3DA8-7CD3-454F-A6F4-D05984F10D5B}"/>
    <dgm:cxn modelId="{F09DC458-3260-44C5-9878-F089189626D1}" srcId="{6F114F5E-1133-4EBC-A78E-295E44C02599}" destId="{CA80DC0F-054A-42A9-B347-2B4489DDCDC8}" srcOrd="1" destOrd="0" parTransId="{BA71A95A-D891-4EDF-B977-5840966A18C6}" sibTransId="{EAE2AFC5-2F4E-428A-8F42-F9F469CF527D}"/>
    <dgm:cxn modelId="{A1132A7D-2D5F-4B8E-ABD5-C2EFE22C4588}" srcId="{6F114F5E-1133-4EBC-A78E-295E44C02599}" destId="{12F82CD5-B0C7-4526-84E5-19ECA49DF435}" srcOrd="0" destOrd="0" parTransId="{37E7A70A-389B-4AB6-B744-0F621540BF47}" sibTransId="{39240DA6-47FB-4F6F-A9FA-5C8615FBF3C9}"/>
    <dgm:cxn modelId="{FE06648F-FD12-49BF-A02F-D60774751451}" srcId="{3366E4D7-5434-477B-8CDD-0043DAE918E0}" destId="{6F114F5E-1133-4EBC-A78E-295E44C02599}" srcOrd="0" destOrd="0" parTransId="{902619E1-6D38-4C85-B873-6B04B533D04B}" sibTransId="{D969D4B1-1C24-4729-BCF9-9F74A224A215}"/>
    <dgm:cxn modelId="{9295D790-67B6-4FD3-8762-47FD7925284D}" type="presOf" srcId="{12F82CD5-B0C7-4526-84E5-19ECA49DF435}" destId="{EE7EBE42-50D9-4BE8-8F10-7B67B9EAF9A3}" srcOrd="0" destOrd="0" presId="urn:microsoft.com/office/officeart/2005/8/layout/list1"/>
    <dgm:cxn modelId="{2F4D7697-24A4-49CD-BC4F-A00B9D230E21}" type="presOf" srcId="{6F114F5E-1133-4EBC-A78E-295E44C02599}" destId="{55861755-9785-4723-A40B-C78FC9A2103E}" srcOrd="0" destOrd="0" presId="urn:microsoft.com/office/officeart/2005/8/layout/list1"/>
    <dgm:cxn modelId="{FE5667A0-6024-4E1C-A372-5BCCF7BFCE03}" type="presOf" srcId="{F88F16C8-770D-49B5-AF9B-CA8D8E8B1AD1}" destId="{EE7EBE42-50D9-4BE8-8F10-7B67B9EAF9A3}" srcOrd="0" destOrd="2" presId="urn:microsoft.com/office/officeart/2005/8/layout/list1"/>
    <dgm:cxn modelId="{82413BD0-B69A-49B6-BF01-6A09E12D129B}" srcId="{3366E4D7-5434-477B-8CDD-0043DAE918E0}" destId="{60CB0307-DBBD-4824-8BCB-036DFBDB9E44}" srcOrd="1" destOrd="0" parTransId="{9EDC5993-43BA-45B0-8F0E-4C04F3661458}" sibTransId="{84E6B708-8159-4679-AD27-A7B6C90FC51A}"/>
    <dgm:cxn modelId="{725FB7E0-976A-4D47-8C0C-2B3181B0409D}" type="presOf" srcId="{CA80DC0F-054A-42A9-B347-2B4489DDCDC8}" destId="{EE7EBE42-50D9-4BE8-8F10-7B67B9EAF9A3}" srcOrd="0" destOrd="1" presId="urn:microsoft.com/office/officeart/2005/8/layout/list1"/>
    <dgm:cxn modelId="{3F14B8E0-8D62-406F-8AD5-A866C44687D6}" srcId="{60CB0307-DBBD-4824-8BCB-036DFBDB9E44}" destId="{FF20EB58-1C96-4B2E-8FB7-8DCF4507DE37}" srcOrd="0" destOrd="0" parTransId="{2ED7B820-519F-4BA3-8373-C13548375DA1}" sibTransId="{1D4DB851-C7BD-45E6-959B-26D21EDA6083}"/>
    <dgm:cxn modelId="{36EA46E5-2558-411E-A437-8D052308AF8C}" type="presOf" srcId="{6F114F5E-1133-4EBC-A78E-295E44C02599}" destId="{DEB9C34B-EACD-4AD8-BC64-E9E4281E8F8F}" srcOrd="1" destOrd="0" presId="urn:microsoft.com/office/officeart/2005/8/layout/list1"/>
    <dgm:cxn modelId="{576618E9-E70C-48C3-8091-64856EF5217D}" type="presOf" srcId="{2543D26D-FEA4-4209-BA57-E85F5DDF4CDE}" destId="{F5CA9501-071B-4685-892C-0710C9000ECE}" srcOrd="0" destOrd="1" presId="urn:microsoft.com/office/officeart/2005/8/layout/list1"/>
    <dgm:cxn modelId="{CCF0BAEF-7C9E-4E5A-A651-6BDC7390F6C9}" type="presOf" srcId="{B86E18C7-CF62-4963-90F8-D241325BB3D5}" destId="{EE7EBE42-50D9-4BE8-8F10-7B67B9EAF9A3}" srcOrd="0" destOrd="3" presId="urn:microsoft.com/office/officeart/2005/8/layout/list1"/>
    <dgm:cxn modelId="{2E2B77F8-B0AE-4244-9884-4E447C325AF0}" type="presOf" srcId="{60CB0307-DBBD-4824-8BCB-036DFBDB9E44}" destId="{F3317029-FFD2-4639-BD5C-CBEE759649AA}" srcOrd="0" destOrd="0" presId="urn:microsoft.com/office/officeart/2005/8/layout/list1"/>
    <dgm:cxn modelId="{2F86B049-612D-42EC-8BD4-37E649E78679}" type="presParOf" srcId="{CCF9D7DC-0119-47C0-B58A-3A7FCB19A13F}" destId="{98C02B98-1746-41E6-8301-E989A4B02F26}" srcOrd="0" destOrd="0" presId="urn:microsoft.com/office/officeart/2005/8/layout/list1"/>
    <dgm:cxn modelId="{6B3416A4-494D-4EE6-8523-E5D18F7E4287}" type="presParOf" srcId="{98C02B98-1746-41E6-8301-E989A4B02F26}" destId="{55861755-9785-4723-A40B-C78FC9A2103E}" srcOrd="0" destOrd="0" presId="urn:microsoft.com/office/officeart/2005/8/layout/list1"/>
    <dgm:cxn modelId="{D85EAD4E-DF99-47B1-B34E-68241FC5EE3C}" type="presParOf" srcId="{98C02B98-1746-41E6-8301-E989A4B02F26}" destId="{DEB9C34B-EACD-4AD8-BC64-E9E4281E8F8F}" srcOrd="1" destOrd="0" presId="urn:microsoft.com/office/officeart/2005/8/layout/list1"/>
    <dgm:cxn modelId="{207DF7E9-4875-488F-9DA1-A2FDCA4B4792}" type="presParOf" srcId="{CCF9D7DC-0119-47C0-B58A-3A7FCB19A13F}" destId="{1ACD2330-13C4-48A3-AA8D-4A1C022BCFAE}" srcOrd="1" destOrd="0" presId="urn:microsoft.com/office/officeart/2005/8/layout/list1"/>
    <dgm:cxn modelId="{9C5B4999-537B-45BF-ACCB-616E2F5935E4}" type="presParOf" srcId="{CCF9D7DC-0119-47C0-B58A-3A7FCB19A13F}" destId="{EE7EBE42-50D9-4BE8-8F10-7B67B9EAF9A3}" srcOrd="2" destOrd="0" presId="urn:microsoft.com/office/officeart/2005/8/layout/list1"/>
    <dgm:cxn modelId="{AB751900-E0CD-4F5B-A221-07F7A1E96D78}" type="presParOf" srcId="{CCF9D7DC-0119-47C0-B58A-3A7FCB19A13F}" destId="{AF477384-B189-4DED-9FC2-2F8115751C02}" srcOrd="3" destOrd="0" presId="urn:microsoft.com/office/officeart/2005/8/layout/list1"/>
    <dgm:cxn modelId="{3EE97546-4130-428D-9E97-F82A19B69C39}" type="presParOf" srcId="{CCF9D7DC-0119-47C0-B58A-3A7FCB19A13F}" destId="{DB8BCF4A-39D6-4D05-BC9E-0549C485141A}" srcOrd="4" destOrd="0" presId="urn:microsoft.com/office/officeart/2005/8/layout/list1"/>
    <dgm:cxn modelId="{5DF2DB8B-1EA6-4BB2-9870-25D3752C722B}" type="presParOf" srcId="{DB8BCF4A-39D6-4D05-BC9E-0549C485141A}" destId="{F3317029-FFD2-4639-BD5C-CBEE759649AA}" srcOrd="0" destOrd="0" presId="urn:microsoft.com/office/officeart/2005/8/layout/list1"/>
    <dgm:cxn modelId="{90E80347-ABE5-4466-89DB-709A34D63FAE}" type="presParOf" srcId="{DB8BCF4A-39D6-4D05-BC9E-0549C485141A}" destId="{C48CBDF6-C67E-47E8-9328-6F242142C20D}" srcOrd="1" destOrd="0" presId="urn:microsoft.com/office/officeart/2005/8/layout/list1"/>
    <dgm:cxn modelId="{CDB83331-2DDB-4A56-9283-D48568171FF5}" type="presParOf" srcId="{CCF9D7DC-0119-47C0-B58A-3A7FCB19A13F}" destId="{86339F1E-9ABA-4C73-8705-AB09C3D627CA}" srcOrd="5" destOrd="0" presId="urn:microsoft.com/office/officeart/2005/8/layout/list1"/>
    <dgm:cxn modelId="{D00AB52D-7145-4D83-9898-2AF7820307A6}" type="presParOf" srcId="{CCF9D7DC-0119-47C0-B58A-3A7FCB19A13F}" destId="{F5CA9501-071B-4685-892C-0710C9000EC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52DE2-0339-4673-B3E3-1596A7501A6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7DD16C-EABA-4465-9F31-18DBAA1391C1}">
      <dgm:prSet custT="1"/>
      <dgm:spPr/>
      <dgm:t>
        <a:bodyPr/>
        <a:lstStyle/>
        <a:p>
          <a:pPr>
            <a:lnSpc>
              <a:spcPct val="100000"/>
            </a:lnSpc>
          </a:pPr>
          <a:r>
            <a:rPr lang="en-US" sz="2600" b="1" dirty="0"/>
            <a:t>Social media date</a:t>
          </a:r>
          <a:r>
            <a:rPr lang="en-US" sz="2600" dirty="0"/>
            <a:t>:</a:t>
          </a:r>
        </a:p>
        <a:p>
          <a:pPr>
            <a:lnSpc>
              <a:spcPct val="100000"/>
            </a:lnSpc>
          </a:pPr>
          <a:r>
            <a:rPr lang="en-US" sz="2600" dirty="0"/>
            <a:t>Consistent 2008 - 2012</a:t>
          </a:r>
        </a:p>
      </dgm:t>
    </dgm:pt>
    <dgm:pt modelId="{1498699B-A623-4206-B427-D203631A86BE}" type="parTrans" cxnId="{E3C44019-C671-404A-B3CA-053D1CB535E9}">
      <dgm:prSet/>
      <dgm:spPr/>
      <dgm:t>
        <a:bodyPr/>
        <a:lstStyle/>
        <a:p>
          <a:endParaRPr lang="en-US"/>
        </a:p>
      </dgm:t>
    </dgm:pt>
    <dgm:pt modelId="{3CF84C67-2E3B-4D47-AADF-620A3399529C}" type="sibTrans" cxnId="{E3C44019-C671-404A-B3CA-053D1CB535E9}">
      <dgm:prSet/>
      <dgm:spPr/>
      <dgm:t>
        <a:bodyPr/>
        <a:lstStyle/>
        <a:p>
          <a:endParaRPr lang="en-US"/>
        </a:p>
      </dgm:t>
    </dgm:pt>
    <dgm:pt modelId="{27594046-0F12-4795-8403-4ACD85797C26}">
      <dgm:prSet custT="1"/>
      <dgm:spPr/>
      <dgm:t>
        <a:bodyPr/>
        <a:lstStyle/>
        <a:p>
          <a:pPr>
            <a:lnSpc>
              <a:spcPct val="100000"/>
            </a:lnSpc>
          </a:pPr>
          <a:r>
            <a:rPr lang="en-US" sz="2600" b="1" dirty="0"/>
            <a:t>Journal quality</a:t>
          </a:r>
          <a:r>
            <a:rPr lang="en-US" sz="2600" dirty="0"/>
            <a:t>: </a:t>
          </a:r>
        </a:p>
        <a:p>
          <a:pPr>
            <a:lnSpc>
              <a:spcPct val="100000"/>
            </a:lnSpc>
          </a:pPr>
          <a:r>
            <a:rPr lang="en-US" sz="2600" dirty="0"/>
            <a:t>h-index, </a:t>
          </a:r>
          <a:r>
            <a:rPr lang="en-US" sz="2600" dirty="0" err="1"/>
            <a:t>ScImago</a:t>
          </a:r>
          <a:r>
            <a:rPr lang="en-US" sz="2600" dirty="0"/>
            <a:t> Rank, Impact score, </a:t>
          </a:r>
          <a:r>
            <a:rPr lang="en-US" sz="2600" dirty="0" err="1"/>
            <a:t>Resurchify</a:t>
          </a:r>
          <a:r>
            <a:rPr lang="en-US" sz="2600" dirty="0"/>
            <a:t> impact factor</a:t>
          </a:r>
        </a:p>
      </dgm:t>
    </dgm:pt>
    <dgm:pt modelId="{7D4F9A47-CBD8-417F-9D5D-6DA28B1448FC}" type="parTrans" cxnId="{82295AD3-543A-4450-9D5F-264AEE19F112}">
      <dgm:prSet/>
      <dgm:spPr/>
      <dgm:t>
        <a:bodyPr/>
        <a:lstStyle/>
        <a:p>
          <a:endParaRPr lang="en-US"/>
        </a:p>
      </dgm:t>
    </dgm:pt>
    <dgm:pt modelId="{008E3F89-B675-4181-9285-549D5DC66AFE}" type="sibTrans" cxnId="{82295AD3-543A-4450-9D5F-264AEE19F112}">
      <dgm:prSet/>
      <dgm:spPr/>
      <dgm:t>
        <a:bodyPr/>
        <a:lstStyle/>
        <a:p>
          <a:endParaRPr lang="en-US"/>
        </a:p>
      </dgm:t>
    </dgm:pt>
    <dgm:pt modelId="{1ABA4FB8-6087-41DA-A52F-CA1DDB3C89AF}">
      <dgm:prSet custT="1"/>
      <dgm:spPr/>
      <dgm:t>
        <a:bodyPr/>
        <a:lstStyle/>
        <a:p>
          <a:pPr>
            <a:lnSpc>
              <a:spcPct val="100000"/>
            </a:lnSpc>
          </a:pPr>
          <a:r>
            <a:rPr lang="en-US" sz="2600" b="1" dirty="0"/>
            <a:t>Bayesian estimation</a:t>
          </a:r>
          <a:r>
            <a:rPr lang="en-US" sz="2600" dirty="0"/>
            <a:t>: </a:t>
          </a:r>
        </a:p>
        <a:p>
          <a:pPr>
            <a:lnSpc>
              <a:spcPct val="100000"/>
            </a:lnSpc>
          </a:pPr>
          <a:r>
            <a:rPr lang="en-US" sz="2600" dirty="0"/>
            <a:t>0.49 (0.22)</a:t>
          </a:r>
        </a:p>
      </dgm:t>
    </dgm:pt>
    <dgm:pt modelId="{B0117CCE-E001-4C5A-ABC4-CE8D2E61102B}" type="parTrans" cxnId="{20E1B9AD-3F13-4100-BD0C-6067BB655C66}">
      <dgm:prSet/>
      <dgm:spPr/>
      <dgm:t>
        <a:bodyPr/>
        <a:lstStyle/>
        <a:p>
          <a:endParaRPr lang="en-US"/>
        </a:p>
      </dgm:t>
    </dgm:pt>
    <dgm:pt modelId="{3BB6E998-DEFD-4306-919D-E4EC234B21E3}" type="sibTrans" cxnId="{20E1B9AD-3F13-4100-BD0C-6067BB655C66}">
      <dgm:prSet/>
      <dgm:spPr/>
      <dgm:t>
        <a:bodyPr/>
        <a:lstStyle/>
        <a:p>
          <a:endParaRPr lang="en-US"/>
        </a:p>
      </dgm:t>
    </dgm:pt>
    <dgm:pt modelId="{5B8A86B3-04DF-4914-8070-BBEA741B8024}" type="pres">
      <dgm:prSet presAssocID="{A5A52DE2-0339-4673-B3E3-1596A7501A64}" presName="root" presStyleCnt="0">
        <dgm:presLayoutVars>
          <dgm:dir/>
          <dgm:resizeHandles val="exact"/>
        </dgm:presLayoutVars>
      </dgm:prSet>
      <dgm:spPr/>
    </dgm:pt>
    <dgm:pt modelId="{FA8D9448-2891-4CA0-9F51-63F40AF0AD55}" type="pres">
      <dgm:prSet presAssocID="{3D7DD16C-EABA-4465-9F31-18DBAA1391C1}" presName="compNode" presStyleCnt="0"/>
      <dgm:spPr/>
    </dgm:pt>
    <dgm:pt modelId="{07705684-1DD0-42BF-9C99-8CB62D8B35B2}" type="pres">
      <dgm:prSet presAssocID="{3D7DD16C-EABA-4465-9F31-18DBAA1391C1}" presName="bgRect" presStyleLbl="bgShp" presStyleIdx="0" presStyleCnt="3"/>
      <dgm:spPr/>
    </dgm:pt>
    <dgm:pt modelId="{9FBE8259-0C11-41FF-AAD6-1998BFD3F330}" type="pres">
      <dgm:prSet presAssocID="{3D7DD16C-EABA-4465-9F31-18DBAA1391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AC04153B-9A84-4AB4-BC5E-6CB1F4907416}" type="pres">
      <dgm:prSet presAssocID="{3D7DD16C-EABA-4465-9F31-18DBAA1391C1}" presName="spaceRect" presStyleCnt="0"/>
      <dgm:spPr/>
    </dgm:pt>
    <dgm:pt modelId="{E12CE337-4020-430F-BEA1-4989992D283A}" type="pres">
      <dgm:prSet presAssocID="{3D7DD16C-EABA-4465-9F31-18DBAA1391C1}" presName="parTx" presStyleLbl="revTx" presStyleIdx="0" presStyleCnt="3">
        <dgm:presLayoutVars>
          <dgm:chMax val="0"/>
          <dgm:chPref val="0"/>
        </dgm:presLayoutVars>
      </dgm:prSet>
      <dgm:spPr/>
    </dgm:pt>
    <dgm:pt modelId="{BABA0446-EADE-4C55-9D89-6E2E45F4FA41}" type="pres">
      <dgm:prSet presAssocID="{3CF84C67-2E3B-4D47-AADF-620A3399529C}" presName="sibTrans" presStyleCnt="0"/>
      <dgm:spPr/>
    </dgm:pt>
    <dgm:pt modelId="{4928C1EE-547F-41A9-BB87-B430C565CBFB}" type="pres">
      <dgm:prSet presAssocID="{27594046-0F12-4795-8403-4ACD85797C26}" presName="compNode" presStyleCnt="0"/>
      <dgm:spPr/>
    </dgm:pt>
    <dgm:pt modelId="{D2A8B9C7-B753-4FD3-9AF0-B7844D19816E}" type="pres">
      <dgm:prSet presAssocID="{27594046-0F12-4795-8403-4ACD85797C26}" presName="bgRect" presStyleLbl="bgShp" presStyleIdx="1" presStyleCnt="3"/>
      <dgm:spPr/>
    </dgm:pt>
    <dgm:pt modelId="{E2A361A7-09A7-4019-AF48-7212010577FE}" type="pres">
      <dgm:prSet presAssocID="{27594046-0F12-4795-8403-4ACD85797C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8B31F30-210A-4140-92E6-D06648199971}" type="pres">
      <dgm:prSet presAssocID="{27594046-0F12-4795-8403-4ACD85797C26}" presName="spaceRect" presStyleCnt="0"/>
      <dgm:spPr/>
    </dgm:pt>
    <dgm:pt modelId="{D36B26A7-4180-4D7D-950E-55446B1D2E95}" type="pres">
      <dgm:prSet presAssocID="{27594046-0F12-4795-8403-4ACD85797C26}" presName="parTx" presStyleLbl="revTx" presStyleIdx="1" presStyleCnt="3" custScaleX="112502" custScaleY="105076">
        <dgm:presLayoutVars>
          <dgm:chMax val="0"/>
          <dgm:chPref val="0"/>
        </dgm:presLayoutVars>
      </dgm:prSet>
      <dgm:spPr/>
    </dgm:pt>
    <dgm:pt modelId="{F7485C0E-2117-4D44-A17D-C7768C0296B4}" type="pres">
      <dgm:prSet presAssocID="{008E3F89-B675-4181-9285-549D5DC66AFE}" presName="sibTrans" presStyleCnt="0"/>
      <dgm:spPr/>
    </dgm:pt>
    <dgm:pt modelId="{656ABFE0-5680-4907-BA0E-7069F0C3A7F5}" type="pres">
      <dgm:prSet presAssocID="{1ABA4FB8-6087-41DA-A52F-CA1DDB3C89AF}" presName="compNode" presStyleCnt="0"/>
      <dgm:spPr/>
    </dgm:pt>
    <dgm:pt modelId="{745FCB65-1026-4BA4-939F-07C1EE054C62}" type="pres">
      <dgm:prSet presAssocID="{1ABA4FB8-6087-41DA-A52F-CA1DDB3C89AF}" presName="bgRect" presStyleLbl="bgShp" presStyleIdx="2" presStyleCnt="3"/>
      <dgm:spPr/>
    </dgm:pt>
    <dgm:pt modelId="{D5CBE604-B9D4-4679-8C7F-E5816AC5CC3B}" type="pres">
      <dgm:prSet presAssocID="{1ABA4FB8-6087-41DA-A52F-CA1DDB3C89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thematics"/>
        </a:ext>
      </dgm:extLst>
    </dgm:pt>
    <dgm:pt modelId="{268DF11F-1310-43EC-8EF0-E49052100809}" type="pres">
      <dgm:prSet presAssocID="{1ABA4FB8-6087-41DA-A52F-CA1DDB3C89AF}" presName="spaceRect" presStyleCnt="0"/>
      <dgm:spPr/>
    </dgm:pt>
    <dgm:pt modelId="{8D1218F7-534E-475E-B250-E0212E4B54CD}" type="pres">
      <dgm:prSet presAssocID="{1ABA4FB8-6087-41DA-A52F-CA1DDB3C89AF}" presName="parTx" presStyleLbl="revTx" presStyleIdx="2" presStyleCnt="3">
        <dgm:presLayoutVars>
          <dgm:chMax val="0"/>
          <dgm:chPref val="0"/>
        </dgm:presLayoutVars>
      </dgm:prSet>
      <dgm:spPr/>
    </dgm:pt>
  </dgm:ptLst>
  <dgm:cxnLst>
    <dgm:cxn modelId="{E3C44019-C671-404A-B3CA-053D1CB535E9}" srcId="{A5A52DE2-0339-4673-B3E3-1596A7501A64}" destId="{3D7DD16C-EABA-4465-9F31-18DBAA1391C1}" srcOrd="0" destOrd="0" parTransId="{1498699B-A623-4206-B427-D203631A86BE}" sibTransId="{3CF84C67-2E3B-4D47-AADF-620A3399529C}"/>
    <dgm:cxn modelId="{7F173120-EC88-4586-9E0B-95FEBAAF75CA}" type="presOf" srcId="{27594046-0F12-4795-8403-4ACD85797C26}" destId="{D36B26A7-4180-4D7D-950E-55446B1D2E95}" srcOrd="0" destOrd="0" presId="urn:microsoft.com/office/officeart/2018/2/layout/IconVerticalSolidList"/>
    <dgm:cxn modelId="{E89B673B-97E5-4C41-9262-343D66756654}" type="presOf" srcId="{A5A52DE2-0339-4673-B3E3-1596A7501A64}" destId="{5B8A86B3-04DF-4914-8070-BBEA741B8024}" srcOrd="0" destOrd="0" presId="urn:microsoft.com/office/officeart/2018/2/layout/IconVerticalSolidList"/>
    <dgm:cxn modelId="{51626F9F-FC1D-4886-967D-25F960A720DF}" type="presOf" srcId="{1ABA4FB8-6087-41DA-A52F-CA1DDB3C89AF}" destId="{8D1218F7-534E-475E-B250-E0212E4B54CD}" srcOrd="0" destOrd="0" presId="urn:microsoft.com/office/officeart/2018/2/layout/IconVerticalSolidList"/>
    <dgm:cxn modelId="{20E1B9AD-3F13-4100-BD0C-6067BB655C66}" srcId="{A5A52DE2-0339-4673-B3E3-1596A7501A64}" destId="{1ABA4FB8-6087-41DA-A52F-CA1DDB3C89AF}" srcOrd="2" destOrd="0" parTransId="{B0117CCE-E001-4C5A-ABC4-CE8D2E61102B}" sibTransId="{3BB6E998-DEFD-4306-919D-E4EC234B21E3}"/>
    <dgm:cxn modelId="{82295AD3-543A-4450-9D5F-264AEE19F112}" srcId="{A5A52DE2-0339-4673-B3E3-1596A7501A64}" destId="{27594046-0F12-4795-8403-4ACD85797C26}" srcOrd="1" destOrd="0" parTransId="{7D4F9A47-CBD8-417F-9D5D-6DA28B1448FC}" sibTransId="{008E3F89-B675-4181-9285-549D5DC66AFE}"/>
    <dgm:cxn modelId="{5A4A3FF3-C9EA-4E99-BB68-971D56A13F22}" type="presOf" srcId="{3D7DD16C-EABA-4465-9F31-18DBAA1391C1}" destId="{E12CE337-4020-430F-BEA1-4989992D283A}" srcOrd="0" destOrd="0" presId="urn:microsoft.com/office/officeart/2018/2/layout/IconVerticalSolidList"/>
    <dgm:cxn modelId="{565133E7-A7D1-4851-BC47-D0603B3730EE}" type="presParOf" srcId="{5B8A86B3-04DF-4914-8070-BBEA741B8024}" destId="{FA8D9448-2891-4CA0-9F51-63F40AF0AD55}" srcOrd="0" destOrd="0" presId="urn:microsoft.com/office/officeart/2018/2/layout/IconVerticalSolidList"/>
    <dgm:cxn modelId="{D0BB96DC-112D-4A0B-A4C2-B09CDD3527F1}" type="presParOf" srcId="{FA8D9448-2891-4CA0-9F51-63F40AF0AD55}" destId="{07705684-1DD0-42BF-9C99-8CB62D8B35B2}" srcOrd="0" destOrd="0" presId="urn:microsoft.com/office/officeart/2018/2/layout/IconVerticalSolidList"/>
    <dgm:cxn modelId="{33F08A33-1237-4B31-9CD2-6091BF98A044}" type="presParOf" srcId="{FA8D9448-2891-4CA0-9F51-63F40AF0AD55}" destId="{9FBE8259-0C11-41FF-AAD6-1998BFD3F330}" srcOrd="1" destOrd="0" presId="urn:microsoft.com/office/officeart/2018/2/layout/IconVerticalSolidList"/>
    <dgm:cxn modelId="{CE28AE07-99F0-4300-91B3-6DA9DB2140B8}" type="presParOf" srcId="{FA8D9448-2891-4CA0-9F51-63F40AF0AD55}" destId="{AC04153B-9A84-4AB4-BC5E-6CB1F4907416}" srcOrd="2" destOrd="0" presId="urn:microsoft.com/office/officeart/2018/2/layout/IconVerticalSolidList"/>
    <dgm:cxn modelId="{B9200BFE-F7FD-412C-8D56-B1FC8F8813C4}" type="presParOf" srcId="{FA8D9448-2891-4CA0-9F51-63F40AF0AD55}" destId="{E12CE337-4020-430F-BEA1-4989992D283A}" srcOrd="3" destOrd="0" presId="urn:microsoft.com/office/officeart/2018/2/layout/IconVerticalSolidList"/>
    <dgm:cxn modelId="{93ED7F28-A502-4BDF-9A8A-16B5F39A1E3F}" type="presParOf" srcId="{5B8A86B3-04DF-4914-8070-BBEA741B8024}" destId="{BABA0446-EADE-4C55-9D89-6E2E45F4FA41}" srcOrd="1" destOrd="0" presId="urn:microsoft.com/office/officeart/2018/2/layout/IconVerticalSolidList"/>
    <dgm:cxn modelId="{E6761AFF-0B8C-46E5-85B7-4628A48CDED8}" type="presParOf" srcId="{5B8A86B3-04DF-4914-8070-BBEA741B8024}" destId="{4928C1EE-547F-41A9-BB87-B430C565CBFB}" srcOrd="2" destOrd="0" presId="urn:microsoft.com/office/officeart/2018/2/layout/IconVerticalSolidList"/>
    <dgm:cxn modelId="{32B65D2F-C2A7-4EA0-BC3C-E63B12194B7E}" type="presParOf" srcId="{4928C1EE-547F-41A9-BB87-B430C565CBFB}" destId="{D2A8B9C7-B753-4FD3-9AF0-B7844D19816E}" srcOrd="0" destOrd="0" presId="urn:microsoft.com/office/officeart/2018/2/layout/IconVerticalSolidList"/>
    <dgm:cxn modelId="{C1BFE5B9-0748-49ED-A6C3-01B347C1E9B4}" type="presParOf" srcId="{4928C1EE-547F-41A9-BB87-B430C565CBFB}" destId="{E2A361A7-09A7-4019-AF48-7212010577FE}" srcOrd="1" destOrd="0" presId="urn:microsoft.com/office/officeart/2018/2/layout/IconVerticalSolidList"/>
    <dgm:cxn modelId="{CA484E75-6083-4990-9F47-271636B53ECE}" type="presParOf" srcId="{4928C1EE-547F-41A9-BB87-B430C565CBFB}" destId="{E8B31F30-210A-4140-92E6-D06648199971}" srcOrd="2" destOrd="0" presId="urn:microsoft.com/office/officeart/2018/2/layout/IconVerticalSolidList"/>
    <dgm:cxn modelId="{0A8833A9-EAA2-4D47-A22F-44B23B6C89A6}" type="presParOf" srcId="{4928C1EE-547F-41A9-BB87-B430C565CBFB}" destId="{D36B26A7-4180-4D7D-950E-55446B1D2E95}" srcOrd="3" destOrd="0" presId="urn:microsoft.com/office/officeart/2018/2/layout/IconVerticalSolidList"/>
    <dgm:cxn modelId="{9833CD35-7907-400D-A2E4-63219709F19A}" type="presParOf" srcId="{5B8A86B3-04DF-4914-8070-BBEA741B8024}" destId="{F7485C0E-2117-4D44-A17D-C7768C0296B4}" srcOrd="3" destOrd="0" presId="urn:microsoft.com/office/officeart/2018/2/layout/IconVerticalSolidList"/>
    <dgm:cxn modelId="{6D067987-6617-4A93-B83F-D5BAF8DC00C8}" type="presParOf" srcId="{5B8A86B3-04DF-4914-8070-BBEA741B8024}" destId="{656ABFE0-5680-4907-BA0E-7069F0C3A7F5}" srcOrd="4" destOrd="0" presId="urn:microsoft.com/office/officeart/2018/2/layout/IconVerticalSolidList"/>
    <dgm:cxn modelId="{5BEDD354-C525-412F-92D5-A18CB498AC12}" type="presParOf" srcId="{656ABFE0-5680-4907-BA0E-7069F0C3A7F5}" destId="{745FCB65-1026-4BA4-939F-07C1EE054C62}" srcOrd="0" destOrd="0" presId="urn:microsoft.com/office/officeart/2018/2/layout/IconVerticalSolidList"/>
    <dgm:cxn modelId="{A03D46A5-0353-432D-8B26-0FBBAB9A8909}" type="presParOf" srcId="{656ABFE0-5680-4907-BA0E-7069F0C3A7F5}" destId="{D5CBE604-B9D4-4679-8C7F-E5816AC5CC3B}" srcOrd="1" destOrd="0" presId="urn:microsoft.com/office/officeart/2018/2/layout/IconVerticalSolidList"/>
    <dgm:cxn modelId="{BFF5F4FC-949E-4E22-9C86-9797159321D1}" type="presParOf" srcId="{656ABFE0-5680-4907-BA0E-7069F0C3A7F5}" destId="{268DF11F-1310-43EC-8EF0-E49052100809}" srcOrd="2" destOrd="0" presId="urn:microsoft.com/office/officeart/2018/2/layout/IconVerticalSolidList"/>
    <dgm:cxn modelId="{FA9A555F-65E8-48F4-A20B-F1AB28579060}" type="presParOf" srcId="{656ABFE0-5680-4907-BA0E-7069F0C3A7F5}" destId="{8D1218F7-534E-475E-B250-E0212E4B54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5B4E4-A5A8-4A31-91B2-8D839BA4E7DF}">
      <dsp:nvSpPr>
        <dsp:cNvPr id="0" name=""/>
        <dsp:cNvSpPr/>
      </dsp:nvSpPr>
      <dsp:spPr>
        <a:xfrm>
          <a:off x="1209449" y="0"/>
          <a:ext cx="4535564" cy="4535564"/>
        </a:xfrm>
        <a:prstGeom prst="ellipse">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Value assigned to a branded entity</a:t>
          </a:r>
        </a:p>
      </dsp:txBody>
      <dsp:txXfrm>
        <a:off x="2286645" y="340167"/>
        <a:ext cx="2381171" cy="771045"/>
      </dsp:txXfrm>
    </dsp:sp>
    <dsp:sp modelId="{7D3088C1-4C49-4FB4-A51C-6720E2C5A306}">
      <dsp:nvSpPr>
        <dsp:cNvPr id="0" name=""/>
        <dsp:cNvSpPr/>
      </dsp:nvSpPr>
      <dsp:spPr>
        <a:xfrm>
          <a:off x="1776394" y="1513109"/>
          <a:ext cx="3401673" cy="2980886"/>
        </a:xfrm>
        <a:prstGeom prst="ellipse">
          <a:avLst/>
        </a:prstGeom>
        <a:solidFill>
          <a:schemeClr val="accent1">
            <a:shade val="50000"/>
            <a:hueOff val="402493"/>
            <a:satOff val="-9802"/>
            <a:lumOff val="428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Value assigned to a generic entity</a:t>
          </a:r>
        </a:p>
      </dsp:txBody>
      <dsp:txXfrm>
        <a:off x="2274558" y="2258331"/>
        <a:ext cx="2405346" cy="1490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EBE42-50D9-4BE8-8F10-7B67B9EAF9A3}">
      <dsp:nvSpPr>
        <dsp:cNvPr id="0" name=""/>
        <dsp:cNvSpPr/>
      </dsp:nvSpPr>
      <dsp:spPr>
        <a:xfrm>
          <a:off x="0" y="329471"/>
          <a:ext cx="10515600" cy="2214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Revenue/Sales</a:t>
          </a:r>
        </a:p>
        <a:p>
          <a:pPr marL="228600" lvl="1" indent="-228600" algn="l" defTabSz="1155700">
            <a:lnSpc>
              <a:spcPct val="90000"/>
            </a:lnSpc>
            <a:spcBef>
              <a:spcPct val="0"/>
            </a:spcBef>
            <a:spcAft>
              <a:spcPct val="15000"/>
            </a:spcAft>
            <a:buChar char="•"/>
          </a:pPr>
          <a:r>
            <a:rPr lang="en-US" sz="2600" kern="1200" dirty="0"/>
            <a:t>Profit</a:t>
          </a:r>
        </a:p>
        <a:p>
          <a:pPr marL="228600" lvl="1" indent="-228600" algn="l" defTabSz="1155700">
            <a:lnSpc>
              <a:spcPct val="90000"/>
            </a:lnSpc>
            <a:spcBef>
              <a:spcPct val="0"/>
            </a:spcBef>
            <a:spcAft>
              <a:spcPct val="15000"/>
            </a:spcAft>
            <a:buChar char="•"/>
          </a:pPr>
          <a:r>
            <a:rPr lang="en-US" sz="2600" kern="1200" dirty="0"/>
            <a:t>ROA</a:t>
          </a:r>
        </a:p>
        <a:p>
          <a:pPr marL="228600" lvl="1" indent="-228600" algn="l" defTabSz="1155700">
            <a:lnSpc>
              <a:spcPct val="90000"/>
            </a:lnSpc>
            <a:spcBef>
              <a:spcPct val="0"/>
            </a:spcBef>
            <a:spcAft>
              <a:spcPct val="15000"/>
            </a:spcAft>
            <a:buChar char="•"/>
          </a:pPr>
          <a:r>
            <a:rPr lang="en-US" sz="2600" kern="1200" dirty="0"/>
            <a:t>ROI</a:t>
          </a:r>
        </a:p>
      </dsp:txBody>
      <dsp:txXfrm>
        <a:off x="0" y="329471"/>
        <a:ext cx="10515600" cy="2214450"/>
      </dsp:txXfrm>
    </dsp:sp>
    <dsp:sp modelId="{DEB9C34B-EACD-4AD8-BC64-E9E4281E8F8F}">
      <dsp:nvSpPr>
        <dsp:cNvPr id="0" name=""/>
        <dsp:cNvSpPr/>
      </dsp:nvSpPr>
      <dsp:spPr>
        <a:xfrm>
          <a:off x="525780" y="49031"/>
          <a:ext cx="736092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33500">
            <a:lnSpc>
              <a:spcPct val="90000"/>
            </a:lnSpc>
            <a:spcBef>
              <a:spcPct val="0"/>
            </a:spcBef>
            <a:spcAft>
              <a:spcPct val="35000"/>
            </a:spcAft>
            <a:buNone/>
          </a:pPr>
          <a:r>
            <a:rPr lang="en-US" sz="3000" kern="1200" dirty="0"/>
            <a:t>Objective</a:t>
          </a:r>
        </a:p>
      </dsp:txBody>
      <dsp:txXfrm>
        <a:off x="553160" y="76411"/>
        <a:ext cx="7306160" cy="506120"/>
      </dsp:txXfrm>
    </dsp:sp>
    <dsp:sp modelId="{F5CA9501-071B-4685-892C-0710C9000ECE}">
      <dsp:nvSpPr>
        <dsp:cNvPr id="0" name=""/>
        <dsp:cNvSpPr/>
      </dsp:nvSpPr>
      <dsp:spPr>
        <a:xfrm>
          <a:off x="0" y="2926961"/>
          <a:ext cx="10515600" cy="1376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Purchase Intention</a:t>
          </a:r>
        </a:p>
        <a:p>
          <a:pPr marL="228600" lvl="1" indent="-228600" algn="l" defTabSz="1155700">
            <a:lnSpc>
              <a:spcPct val="90000"/>
            </a:lnSpc>
            <a:spcBef>
              <a:spcPct val="0"/>
            </a:spcBef>
            <a:spcAft>
              <a:spcPct val="15000"/>
            </a:spcAft>
            <a:buChar char="•"/>
          </a:pPr>
          <a:r>
            <a:rPr lang="en-US" sz="2600" kern="1200" dirty="0"/>
            <a:t>Brand Preference</a:t>
          </a:r>
        </a:p>
      </dsp:txBody>
      <dsp:txXfrm>
        <a:off x="0" y="2926961"/>
        <a:ext cx="10515600" cy="1376550"/>
      </dsp:txXfrm>
    </dsp:sp>
    <dsp:sp modelId="{C48CBDF6-C67E-47E8-9328-6F242142C20D}">
      <dsp:nvSpPr>
        <dsp:cNvPr id="0" name=""/>
        <dsp:cNvSpPr/>
      </dsp:nvSpPr>
      <dsp:spPr>
        <a:xfrm>
          <a:off x="525780" y="2646522"/>
          <a:ext cx="736092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33500">
            <a:lnSpc>
              <a:spcPct val="90000"/>
            </a:lnSpc>
            <a:spcBef>
              <a:spcPct val="0"/>
            </a:spcBef>
            <a:spcAft>
              <a:spcPct val="35000"/>
            </a:spcAft>
            <a:buNone/>
          </a:pPr>
          <a:r>
            <a:rPr lang="en-US" sz="3000" kern="1200" dirty="0"/>
            <a:t>Subjective</a:t>
          </a:r>
        </a:p>
      </dsp:txBody>
      <dsp:txXfrm>
        <a:off x="553160" y="2673902"/>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05684-1DD0-42BF-9C99-8CB62D8B35B2}">
      <dsp:nvSpPr>
        <dsp:cNvPr id="0" name=""/>
        <dsp:cNvSpPr/>
      </dsp:nvSpPr>
      <dsp:spPr>
        <a:xfrm>
          <a:off x="-93341" y="9514"/>
          <a:ext cx="6414780" cy="17073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E8259-0C11-41FF-AAD6-1998BFD3F330}">
      <dsp:nvSpPr>
        <dsp:cNvPr id="0" name=""/>
        <dsp:cNvSpPr/>
      </dsp:nvSpPr>
      <dsp:spPr>
        <a:xfrm>
          <a:off x="423146" y="393679"/>
          <a:ext cx="939069" cy="9390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2CE337-4020-430F-BEA1-4989992D283A}">
      <dsp:nvSpPr>
        <dsp:cNvPr id="0" name=""/>
        <dsp:cNvSpPr/>
      </dsp:nvSpPr>
      <dsp:spPr>
        <a:xfrm>
          <a:off x="1878704" y="9514"/>
          <a:ext cx="4357057" cy="163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45" tIns="172845" rIns="172845" bIns="172845" numCol="1" spcCol="1270" anchor="ctr" anchorCtr="0">
          <a:noAutofit/>
        </a:bodyPr>
        <a:lstStyle/>
        <a:p>
          <a:pPr marL="0" lvl="0" indent="0" algn="l" defTabSz="1155700">
            <a:lnSpc>
              <a:spcPct val="100000"/>
            </a:lnSpc>
            <a:spcBef>
              <a:spcPct val="0"/>
            </a:spcBef>
            <a:spcAft>
              <a:spcPct val="35000"/>
            </a:spcAft>
            <a:buNone/>
          </a:pPr>
          <a:r>
            <a:rPr lang="en-US" sz="2600" b="1" kern="1200" dirty="0"/>
            <a:t>Social media date</a:t>
          </a:r>
          <a:r>
            <a:rPr lang="en-US" sz="2600" kern="1200" dirty="0"/>
            <a:t>:</a:t>
          </a:r>
        </a:p>
        <a:p>
          <a:pPr marL="0" lvl="0" indent="0" algn="l" defTabSz="1155700">
            <a:lnSpc>
              <a:spcPct val="100000"/>
            </a:lnSpc>
            <a:spcBef>
              <a:spcPct val="0"/>
            </a:spcBef>
            <a:spcAft>
              <a:spcPct val="35000"/>
            </a:spcAft>
            <a:buNone/>
          </a:pPr>
          <a:r>
            <a:rPr lang="en-US" sz="2600" kern="1200" dirty="0"/>
            <a:t>Consistent 2008 - 2012</a:t>
          </a:r>
        </a:p>
      </dsp:txBody>
      <dsp:txXfrm>
        <a:off x="1878704" y="9514"/>
        <a:ext cx="4357057" cy="1633181"/>
      </dsp:txXfrm>
    </dsp:sp>
    <dsp:sp modelId="{D2A8B9C7-B753-4FD3-9AF0-B7844D19816E}">
      <dsp:nvSpPr>
        <dsp:cNvPr id="0" name=""/>
        <dsp:cNvSpPr/>
      </dsp:nvSpPr>
      <dsp:spPr>
        <a:xfrm>
          <a:off x="-93341" y="2172278"/>
          <a:ext cx="6414780" cy="17073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361A7-09A7-4019-AF48-7212010577FE}">
      <dsp:nvSpPr>
        <dsp:cNvPr id="0" name=""/>
        <dsp:cNvSpPr/>
      </dsp:nvSpPr>
      <dsp:spPr>
        <a:xfrm>
          <a:off x="423146" y="2556443"/>
          <a:ext cx="939069" cy="9390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B26A7-4180-4D7D-950E-55446B1D2E95}">
      <dsp:nvSpPr>
        <dsp:cNvPr id="0" name=""/>
        <dsp:cNvSpPr/>
      </dsp:nvSpPr>
      <dsp:spPr>
        <a:xfrm>
          <a:off x="1606344" y="2130828"/>
          <a:ext cx="4901776" cy="171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45" tIns="172845" rIns="172845" bIns="172845" numCol="1" spcCol="1270" anchor="ctr" anchorCtr="0">
          <a:noAutofit/>
        </a:bodyPr>
        <a:lstStyle/>
        <a:p>
          <a:pPr marL="0" lvl="0" indent="0" algn="l" defTabSz="1155700">
            <a:lnSpc>
              <a:spcPct val="100000"/>
            </a:lnSpc>
            <a:spcBef>
              <a:spcPct val="0"/>
            </a:spcBef>
            <a:spcAft>
              <a:spcPct val="35000"/>
            </a:spcAft>
            <a:buNone/>
          </a:pPr>
          <a:r>
            <a:rPr lang="en-US" sz="2600" b="1" kern="1200" dirty="0"/>
            <a:t>Journal quality</a:t>
          </a:r>
          <a:r>
            <a:rPr lang="en-US" sz="2600" kern="1200" dirty="0"/>
            <a:t>: </a:t>
          </a:r>
        </a:p>
        <a:p>
          <a:pPr marL="0" lvl="0" indent="0" algn="l" defTabSz="1155700">
            <a:lnSpc>
              <a:spcPct val="100000"/>
            </a:lnSpc>
            <a:spcBef>
              <a:spcPct val="0"/>
            </a:spcBef>
            <a:spcAft>
              <a:spcPct val="35000"/>
            </a:spcAft>
            <a:buNone/>
          </a:pPr>
          <a:r>
            <a:rPr lang="en-US" sz="2600" kern="1200" dirty="0"/>
            <a:t>h-index, </a:t>
          </a:r>
          <a:r>
            <a:rPr lang="en-US" sz="2600" kern="1200" dirty="0" err="1"/>
            <a:t>ScImago</a:t>
          </a:r>
          <a:r>
            <a:rPr lang="en-US" sz="2600" kern="1200" dirty="0"/>
            <a:t> Rank, Impact score, </a:t>
          </a:r>
          <a:r>
            <a:rPr lang="en-US" sz="2600" kern="1200" dirty="0" err="1"/>
            <a:t>Resurchify</a:t>
          </a:r>
          <a:r>
            <a:rPr lang="en-US" sz="2600" kern="1200" dirty="0"/>
            <a:t> impact factor</a:t>
          </a:r>
        </a:p>
      </dsp:txBody>
      <dsp:txXfrm>
        <a:off x="1606344" y="2130828"/>
        <a:ext cx="4901776" cy="1716081"/>
      </dsp:txXfrm>
    </dsp:sp>
    <dsp:sp modelId="{745FCB65-1026-4BA4-939F-07C1EE054C62}">
      <dsp:nvSpPr>
        <dsp:cNvPr id="0" name=""/>
        <dsp:cNvSpPr/>
      </dsp:nvSpPr>
      <dsp:spPr>
        <a:xfrm>
          <a:off x="-93341" y="4293593"/>
          <a:ext cx="6414780" cy="17073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BE604-B9D4-4679-8C7F-E5816AC5CC3B}">
      <dsp:nvSpPr>
        <dsp:cNvPr id="0" name=""/>
        <dsp:cNvSpPr/>
      </dsp:nvSpPr>
      <dsp:spPr>
        <a:xfrm>
          <a:off x="423146" y="4677758"/>
          <a:ext cx="939069" cy="9390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218F7-534E-475E-B250-E0212E4B54CD}">
      <dsp:nvSpPr>
        <dsp:cNvPr id="0" name=""/>
        <dsp:cNvSpPr/>
      </dsp:nvSpPr>
      <dsp:spPr>
        <a:xfrm>
          <a:off x="1878704" y="4293593"/>
          <a:ext cx="4357057" cy="163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45" tIns="172845" rIns="172845" bIns="172845" numCol="1" spcCol="1270" anchor="ctr" anchorCtr="0">
          <a:noAutofit/>
        </a:bodyPr>
        <a:lstStyle/>
        <a:p>
          <a:pPr marL="0" lvl="0" indent="0" algn="l" defTabSz="1155700">
            <a:lnSpc>
              <a:spcPct val="100000"/>
            </a:lnSpc>
            <a:spcBef>
              <a:spcPct val="0"/>
            </a:spcBef>
            <a:spcAft>
              <a:spcPct val="35000"/>
            </a:spcAft>
            <a:buNone/>
          </a:pPr>
          <a:r>
            <a:rPr lang="en-US" sz="2600" b="1" kern="1200" dirty="0"/>
            <a:t>Bayesian estimation</a:t>
          </a:r>
          <a:r>
            <a:rPr lang="en-US" sz="2600" kern="1200" dirty="0"/>
            <a:t>: </a:t>
          </a:r>
        </a:p>
        <a:p>
          <a:pPr marL="0" lvl="0" indent="0" algn="l" defTabSz="1155700">
            <a:lnSpc>
              <a:spcPct val="100000"/>
            </a:lnSpc>
            <a:spcBef>
              <a:spcPct val="0"/>
            </a:spcBef>
            <a:spcAft>
              <a:spcPct val="35000"/>
            </a:spcAft>
            <a:buNone/>
          </a:pPr>
          <a:r>
            <a:rPr lang="en-US" sz="2600" kern="1200" dirty="0"/>
            <a:t>0.49 (0.22)</a:t>
          </a:r>
        </a:p>
      </dsp:txBody>
      <dsp:txXfrm>
        <a:off x="1878704" y="4293593"/>
        <a:ext cx="4357057" cy="163318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C32FB-D4C3-1B4A-B329-BEA72A9C1A18}"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DD472-2823-AD4F-AF7D-5587FF4D5033}" type="slidenum">
              <a:rPr lang="en-US" smtClean="0"/>
              <a:t>‹#›</a:t>
            </a:fld>
            <a:endParaRPr lang="en-US"/>
          </a:p>
        </p:txBody>
      </p:sp>
    </p:spTree>
    <p:extLst>
      <p:ext uri="{BB962C8B-B14F-4D97-AF65-F5344CB8AC3E}">
        <p14:creationId xmlns:p14="http://schemas.microsoft.com/office/powerpoint/2010/main" val="181279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mins presentation</a:t>
            </a:r>
          </a:p>
          <a:p>
            <a:endParaRPr lang="en-US" dirty="0"/>
          </a:p>
          <a:p>
            <a:r>
              <a:rPr lang="en-US" dirty="0"/>
              <a:t>Remember to use the word “I”</a:t>
            </a:r>
          </a:p>
          <a:p>
            <a:endParaRPr lang="en-US" dirty="0"/>
          </a:p>
          <a:p>
            <a:endParaRPr lang="en-US" dirty="0"/>
          </a:p>
          <a:p>
            <a:r>
              <a:rPr lang="en-US" dirty="0"/>
              <a:t>Hi y’all, </a:t>
            </a:r>
            <a:br>
              <a:rPr lang="en-US" dirty="0"/>
            </a:br>
            <a:r>
              <a:rPr lang="en-US" dirty="0"/>
              <a:t>I am glad you are here to join me in my presentation regarding the meta-analysis of brand equity </a:t>
            </a:r>
          </a:p>
        </p:txBody>
      </p:sp>
      <p:sp>
        <p:nvSpPr>
          <p:cNvPr id="4" name="Slide Number Placeholder 3"/>
          <p:cNvSpPr>
            <a:spLocks noGrp="1"/>
          </p:cNvSpPr>
          <p:nvPr>
            <p:ph type="sldNum" sz="quarter" idx="5"/>
          </p:nvPr>
        </p:nvSpPr>
        <p:spPr/>
        <p:txBody>
          <a:bodyPr/>
          <a:lstStyle/>
          <a:p>
            <a:fld id="{D3FDD472-2823-AD4F-AF7D-5587FF4D5033}" type="slidenum">
              <a:rPr lang="en-US" smtClean="0"/>
              <a:t>1</a:t>
            </a:fld>
            <a:endParaRPr lang="en-US"/>
          </a:p>
        </p:txBody>
      </p:sp>
    </p:spTree>
    <p:extLst>
      <p:ext uri="{BB962C8B-B14F-4D97-AF65-F5344CB8AC3E}">
        <p14:creationId xmlns:p14="http://schemas.microsoft.com/office/powerpoint/2010/main" val="215886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mainly three perspectives that authors usually take when studying brand equity </a:t>
            </a:r>
          </a:p>
          <a:p>
            <a:pPr marL="228600" indent="-228600">
              <a:buAutoNum type="arabicPeriod"/>
            </a:pPr>
            <a:r>
              <a:rPr lang="en-US" dirty="0"/>
              <a:t>Financial-based (which is analogous with the firm-perspective )</a:t>
            </a:r>
          </a:p>
          <a:p>
            <a:pPr marL="228600" indent="-228600">
              <a:buAutoNum type="arabicPeriod"/>
            </a:pPr>
            <a:r>
              <a:rPr lang="en-US" dirty="0"/>
              <a:t>Consumer-based </a:t>
            </a:r>
          </a:p>
          <a:p>
            <a:pPr marL="228600" indent="-228600">
              <a:buAutoNum type="arabicPeriod"/>
            </a:pPr>
            <a:r>
              <a:rPr lang="en-US" dirty="0"/>
              <a:t>Other; such as employee-based </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13</a:t>
            </a:fld>
            <a:endParaRPr lang="en-US"/>
          </a:p>
        </p:txBody>
      </p:sp>
    </p:spTree>
    <p:extLst>
      <p:ext uri="{BB962C8B-B14F-4D97-AF65-F5344CB8AC3E}">
        <p14:creationId xmlns:p14="http://schemas.microsoft.com/office/powerpoint/2010/main" val="75720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growth and ramification of brand equity as a construct, it can jeopardize the validity of a meta-analysis that studies brand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dropping this slide (by Lisa)</a:t>
            </a:r>
          </a:p>
        </p:txBody>
      </p:sp>
      <p:sp>
        <p:nvSpPr>
          <p:cNvPr id="4" name="Slide Number Placeholder 3"/>
          <p:cNvSpPr>
            <a:spLocks noGrp="1"/>
          </p:cNvSpPr>
          <p:nvPr>
            <p:ph type="sldNum" sz="quarter" idx="5"/>
          </p:nvPr>
        </p:nvSpPr>
        <p:spPr/>
        <p:txBody>
          <a:bodyPr/>
          <a:lstStyle/>
          <a:p>
            <a:fld id="{D3FDD472-2823-AD4F-AF7D-5587FF4D5033}" type="slidenum">
              <a:rPr lang="en-US" smtClean="0"/>
              <a:t>14</a:t>
            </a:fld>
            <a:endParaRPr lang="en-US"/>
          </a:p>
        </p:txBody>
      </p:sp>
    </p:spTree>
    <p:extLst>
      <p:ext uri="{BB962C8B-B14F-4D97-AF65-F5344CB8AC3E}">
        <p14:creationId xmlns:p14="http://schemas.microsoft.com/office/powerpoint/2010/main" val="168170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we are fortunate that we find evidence this is not the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there are divergences in the construct definition, most of the definitions are still derived from Aaker’s (1991) and Keller’s (1993). Moreover, empirically we found no difference in the relationship of brand equity and brand performance between those papers that measured from the firm perspective and those measured from the customer perspective, (2) those papers used the measurement scale developed by </a:t>
            </a:r>
            <a:r>
              <a:rPr lang="en-US" dirty="0" err="1"/>
              <a:t>Yoo</a:t>
            </a:r>
            <a:r>
              <a:rPr lang="en-US" dirty="0"/>
              <a:t> and Donthu (2001) and those that developed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Empirical evidence for the no differences is consistent with Agarwal and Rao (1996)’s ding where they compare different measures of brand equity for the same products from various perspectives such as perceptions, attitude, performance, choice intention, and actual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found that there was a high convergent between these measures, which means that they are appropriate indirect brand equity measures as conceptualized by Aaker (1991) and Keller (1993).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If authors stay faithful to Aaker and Keller’s definition of brand equity in their construct definitions, they are likely to measure brand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15</a:t>
            </a:fld>
            <a:endParaRPr lang="en-US"/>
          </a:p>
        </p:txBody>
      </p:sp>
    </p:spTree>
    <p:extLst>
      <p:ext uri="{BB962C8B-B14F-4D97-AF65-F5344CB8AC3E}">
        <p14:creationId xmlns:p14="http://schemas.microsoft.com/office/powerpoint/2010/main" val="200709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 my initial text analysis. And this section I will come back to meta-analysis.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16</a:t>
            </a:fld>
            <a:endParaRPr lang="en-US"/>
          </a:p>
        </p:txBody>
      </p:sp>
    </p:spTree>
    <p:extLst>
      <p:ext uri="{BB962C8B-B14F-4D97-AF65-F5344CB8AC3E}">
        <p14:creationId xmlns:p14="http://schemas.microsoft.com/office/powerpoint/2010/main" val="377117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that it’s feasible to conduct a meta-analysis on brand equity, we proceed to the Search Process</a:t>
            </a:r>
          </a:p>
          <a:p>
            <a:r>
              <a:rPr lang="en-US" dirty="0"/>
              <a:t>On March 24</a:t>
            </a:r>
            <a:r>
              <a:rPr lang="en-US" baseline="30000" dirty="0"/>
              <a:t>th,</a:t>
            </a:r>
            <a:r>
              <a:rPr lang="en-US" dirty="0"/>
              <a:t> 2020, we search all available databases such as Springer, Sage Wiley Online Library, Elsevier/ Then we also use ancestry-search from the references section of key conceptual articles and leading brand equity researchers’ articles before 1991. </a:t>
            </a:r>
          </a:p>
          <a:p>
            <a:r>
              <a:rPr lang="en-US" dirty="0"/>
              <a:t>Since in 1991, MSI introduced and popularized the term brand equity, before 1991 authors might refer to the same construct with different names. Moreover, we also examined MSI’s relevant knowledge series on brand equity and brand equity.</a:t>
            </a:r>
          </a:p>
          <a:p>
            <a:r>
              <a:rPr lang="en-US" dirty="0"/>
              <a:t>To address the file drawer problem or unpublished data issues, we request the ELMAR group, and search on other dissertation databases from a public university. Lastly, we also email the top 10 prolific researchers from the results of the text mining and </a:t>
            </a:r>
            <a:r>
              <a:rPr lang="en-US" dirty="0" err="1"/>
              <a:t>bibliometrix</a:t>
            </a:r>
            <a:r>
              <a:rPr lang="en-US" dirty="0"/>
              <a:t> analysis. </a:t>
            </a:r>
          </a:p>
          <a:p>
            <a:endParaRPr lang="en-US" dirty="0"/>
          </a:p>
          <a:p>
            <a:endParaRPr lang="en-US" dirty="0"/>
          </a:p>
          <a:p>
            <a:pPr lvl="0"/>
            <a:r>
              <a:rPr lang="en-US" dirty="0"/>
              <a:t>All sources which mean </a:t>
            </a:r>
            <a:r>
              <a:rPr lang="en-US" sz="1200" kern="1200" dirty="0">
                <a:solidFill>
                  <a:schemeClr val="tx1"/>
                </a:solidFill>
                <a:effectLst/>
                <a:latin typeface="+mn-lt"/>
                <a:ea typeface="+mn-ea"/>
                <a:cs typeface="+mn-cs"/>
              </a:rPr>
              <a:t>All published papers, and Unpublished papers from dissertations, theses, and insignificant result database.</a:t>
            </a:r>
          </a:p>
          <a:p>
            <a:pPr lvl="0"/>
            <a:r>
              <a:rPr lang="en-US" sz="1200" kern="1200" dirty="0">
                <a:solidFill>
                  <a:schemeClr val="tx1"/>
                </a:solidFill>
                <a:effectLst/>
                <a:latin typeface="+mn-lt"/>
                <a:ea typeface="+mn-ea"/>
                <a:cs typeface="+mn-cs"/>
              </a:rPr>
              <a:t>Conference proceedings.</a:t>
            </a:r>
          </a:p>
          <a:p>
            <a:endParaRPr lang="en-US" dirty="0"/>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17</a:t>
            </a:fld>
            <a:endParaRPr lang="en-US"/>
          </a:p>
        </p:txBody>
      </p:sp>
    </p:spTree>
    <p:extLst>
      <p:ext uri="{BB962C8B-B14F-4D97-AF65-F5344CB8AC3E}">
        <p14:creationId xmlns:p14="http://schemas.microsoft.com/office/powerpoint/2010/main" val="6073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that it’s feasible to conduct a meta-analysis on brand equity, we proceed to the Search Process</a:t>
            </a:r>
          </a:p>
          <a:p>
            <a:r>
              <a:rPr lang="en-US" dirty="0"/>
              <a:t>On March 24</a:t>
            </a:r>
            <a:r>
              <a:rPr lang="en-US" baseline="30000" dirty="0"/>
              <a:t>th,</a:t>
            </a:r>
            <a:r>
              <a:rPr lang="en-US" dirty="0"/>
              <a:t> 2020, we search all available databases such as Springer, Sage Wiley Online Library, Elsevier/ Then we also use ancestry-search from the references section of key conceptual articles and leading brand equity researchers’ articles before 1991. </a:t>
            </a:r>
          </a:p>
          <a:p>
            <a:r>
              <a:rPr lang="en-US" dirty="0"/>
              <a:t>Since in 1991, MSI introduced and popularized the term brand equity, before 1991 authors might refer to the same construct with different names. Moreover, we also examined MSI’s relevant knowledge series on brand equity and brand equity.</a:t>
            </a:r>
          </a:p>
          <a:p>
            <a:r>
              <a:rPr lang="en-US" dirty="0"/>
              <a:t>To address the file drawer problem or unpublished data issues, we request the ELMAR group, and search on other dissertation databases from a public university. Lastly, we also email the top 10 prolific researchers from the results of the text mining and </a:t>
            </a:r>
            <a:r>
              <a:rPr lang="en-US" dirty="0" err="1"/>
              <a:t>bibliometrix</a:t>
            </a:r>
            <a:r>
              <a:rPr lang="en-US" dirty="0"/>
              <a:t> analysis. </a:t>
            </a:r>
          </a:p>
          <a:p>
            <a:endParaRPr lang="en-US" dirty="0"/>
          </a:p>
          <a:p>
            <a:r>
              <a:rPr lang="en-US" sz="1800" dirty="0">
                <a:effectLst/>
                <a:latin typeface="Segoe UI" panose="020B0502040204020203" pitchFamily="34" charset="0"/>
              </a:rPr>
              <a:t>Among the 30 who replied . . </a:t>
            </a:r>
          </a:p>
          <a:p>
            <a:endParaRPr lang="en-US" sz="1800" dirty="0">
              <a:effectLst/>
              <a:latin typeface="Segoe UI" panose="020B0502040204020203" pitchFamily="34" charset="0"/>
            </a:endParaRPr>
          </a:p>
          <a:p>
            <a:endParaRPr lang="en-US" dirty="0"/>
          </a:p>
          <a:p>
            <a:pPr lvl="0"/>
            <a:r>
              <a:rPr lang="en-US" dirty="0"/>
              <a:t>All sources which mean </a:t>
            </a:r>
            <a:r>
              <a:rPr lang="en-US" sz="1200" kern="1200" dirty="0">
                <a:solidFill>
                  <a:schemeClr val="tx1"/>
                </a:solidFill>
                <a:effectLst/>
                <a:latin typeface="+mn-lt"/>
                <a:ea typeface="+mn-ea"/>
                <a:cs typeface="+mn-cs"/>
              </a:rPr>
              <a:t>All published papers, and Unpublished papers from dissertations, theses, and insignificant result database.</a:t>
            </a:r>
          </a:p>
          <a:p>
            <a:pPr lvl="0"/>
            <a:r>
              <a:rPr lang="en-US" sz="1200" kern="1200" dirty="0">
                <a:solidFill>
                  <a:schemeClr val="tx1"/>
                </a:solidFill>
                <a:effectLst/>
                <a:latin typeface="+mn-lt"/>
                <a:ea typeface="+mn-ea"/>
                <a:cs typeface="+mn-cs"/>
              </a:rPr>
              <a:t>Conference proceedings.</a:t>
            </a:r>
          </a:p>
          <a:p>
            <a:endParaRPr lang="en-US" dirty="0"/>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18</a:t>
            </a:fld>
            <a:endParaRPr lang="en-US"/>
          </a:p>
        </p:txBody>
      </p:sp>
    </p:spTree>
    <p:extLst>
      <p:ext uri="{BB962C8B-B14F-4D97-AF65-F5344CB8AC3E}">
        <p14:creationId xmlns:p14="http://schemas.microsoft.com/office/powerpoint/2010/main" val="781821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that it’s feasible to conduct a meta-analysis on brand equity, we proceed to the Search Process</a:t>
            </a:r>
          </a:p>
          <a:p>
            <a:r>
              <a:rPr lang="en-US" dirty="0"/>
              <a:t>On March 24</a:t>
            </a:r>
            <a:r>
              <a:rPr lang="en-US" baseline="30000" dirty="0"/>
              <a:t>th,</a:t>
            </a:r>
            <a:r>
              <a:rPr lang="en-US" dirty="0"/>
              <a:t> 2020, we search all available databases such as Springer, Sage Wiley Online Library, Elsevier/ Then we also use ancestry-search from the references section of key conceptual articles and leading brand equity researchers’ articles before 1991. </a:t>
            </a:r>
          </a:p>
          <a:p>
            <a:r>
              <a:rPr lang="en-US" dirty="0"/>
              <a:t>Since in 1991, MSI introduced and popularized the term brand equity, before 1991 authors might refer to the same construct with different names. Moreover, we also examined MSI’s relevant knowledge series on brand equity and brand equity.</a:t>
            </a:r>
          </a:p>
          <a:p>
            <a:r>
              <a:rPr lang="en-US" dirty="0"/>
              <a:t>To address the file drawer problem or unpublished data issues, we request the ELMAR group, and search on other dissertation databases from a public university. Lastly, we also email the top 10 prolific researchers from the results of the text mining and </a:t>
            </a:r>
            <a:r>
              <a:rPr lang="en-US" dirty="0" err="1"/>
              <a:t>bibliometrix</a:t>
            </a:r>
            <a:r>
              <a:rPr lang="en-US" dirty="0"/>
              <a:t> analysis. </a:t>
            </a:r>
          </a:p>
          <a:p>
            <a:endParaRPr lang="en-US" dirty="0"/>
          </a:p>
          <a:p>
            <a:endParaRPr lang="en-US" dirty="0"/>
          </a:p>
          <a:p>
            <a:pPr lvl="0"/>
            <a:r>
              <a:rPr lang="en-US" dirty="0"/>
              <a:t>All sources which mean </a:t>
            </a:r>
            <a:r>
              <a:rPr lang="en-US" sz="1200" kern="1200" dirty="0">
                <a:solidFill>
                  <a:schemeClr val="tx1"/>
                </a:solidFill>
                <a:effectLst/>
                <a:latin typeface="+mn-lt"/>
                <a:ea typeface="+mn-ea"/>
                <a:cs typeface="+mn-cs"/>
              </a:rPr>
              <a:t>All published papers, and Unpublished papers from dissertations, theses, and insignificant result database.</a:t>
            </a:r>
          </a:p>
          <a:p>
            <a:pPr lvl="0"/>
            <a:r>
              <a:rPr lang="en-US" sz="1200" kern="1200" dirty="0">
                <a:solidFill>
                  <a:schemeClr val="tx1"/>
                </a:solidFill>
                <a:effectLst/>
                <a:latin typeface="+mn-lt"/>
                <a:ea typeface="+mn-ea"/>
                <a:cs typeface="+mn-cs"/>
              </a:rPr>
              <a:t>Conference proceedings.</a:t>
            </a:r>
          </a:p>
          <a:p>
            <a:endParaRPr lang="en-US" dirty="0"/>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19</a:t>
            </a:fld>
            <a:endParaRPr lang="en-US"/>
          </a:p>
        </p:txBody>
      </p:sp>
    </p:spTree>
    <p:extLst>
      <p:ext uri="{BB962C8B-B14F-4D97-AF65-F5344CB8AC3E}">
        <p14:creationId xmlns:p14="http://schemas.microsoft.com/office/powerpoint/2010/main" val="335001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20</a:t>
            </a:fld>
            <a:endParaRPr lang="en-US"/>
          </a:p>
        </p:txBody>
      </p:sp>
    </p:spTree>
    <p:extLst>
      <p:ext uri="{BB962C8B-B14F-4D97-AF65-F5344CB8AC3E}">
        <p14:creationId xmlns:p14="http://schemas.microsoft.com/office/powerpoint/2010/main" val="2128516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21</a:t>
            </a:fld>
            <a:endParaRPr lang="en-US"/>
          </a:p>
        </p:txBody>
      </p:sp>
    </p:spTree>
    <p:extLst>
      <p:ext uri="{BB962C8B-B14F-4D97-AF65-F5344CB8AC3E}">
        <p14:creationId xmlns:p14="http://schemas.microsoft.com/office/powerpoint/2010/main" val="25108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22</a:t>
            </a:fld>
            <a:endParaRPr lang="en-US"/>
          </a:p>
        </p:txBody>
      </p:sp>
    </p:spTree>
    <p:extLst>
      <p:ext uri="{BB962C8B-B14F-4D97-AF65-F5344CB8AC3E}">
        <p14:creationId xmlns:p14="http://schemas.microsoft.com/office/powerpoint/2010/main" val="334125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there anyone here who thinks there is not a positive correlation between brand equity and brand performance?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a:t>
            </a:fld>
            <a:endParaRPr lang="en-US"/>
          </a:p>
        </p:txBody>
      </p:sp>
    </p:spTree>
    <p:extLst>
      <p:ext uri="{BB962C8B-B14F-4D97-AF65-F5344CB8AC3E}">
        <p14:creationId xmlns:p14="http://schemas.microsoft.com/office/powerpoint/2010/main" val="244818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23</a:t>
            </a:fld>
            <a:endParaRPr lang="en-US"/>
          </a:p>
        </p:txBody>
      </p:sp>
    </p:spTree>
    <p:extLst>
      <p:ext uri="{BB962C8B-B14F-4D97-AF65-F5344CB8AC3E}">
        <p14:creationId xmlns:p14="http://schemas.microsoft.com/office/powerpoint/2010/main" val="280297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24</a:t>
            </a:fld>
            <a:endParaRPr lang="en-US"/>
          </a:p>
        </p:txBody>
      </p:sp>
    </p:spTree>
    <p:extLst>
      <p:ext uri="{BB962C8B-B14F-4D97-AF65-F5344CB8AC3E}">
        <p14:creationId xmlns:p14="http://schemas.microsoft.com/office/powerpoint/2010/main" val="373946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25</a:t>
            </a:fld>
            <a:endParaRPr lang="en-US"/>
          </a:p>
        </p:txBody>
      </p:sp>
    </p:spTree>
    <p:extLst>
      <p:ext uri="{BB962C8B-B14F-4D97-AF65-F5344CB8AC3E}">
        <p14:creationId xmlns:p14="http://schemas.microsoft.com/office/powerpoint/2010/main" val="651988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picture by https://www.nature.com/articles/s43586-021-00055-w/figures/3</a:t>
            </a:r>
          </a:p>
        </p:txBody>
      </p:sp>
      <p:sp>
        <p:nvSpPr>
          <p:cNvPr id="4" name="Slide Number Placeholder 3"/>
          <p:cNvSpPr>
            <a:spLocks noGrp="1"/>
          </p:cNvSpPr>
          <p:nvPr>
            <p:ph type="sldNum" sz="quarter" idx="5"/>
          </p:nvPr>
        </p:nvSpPr>
        <p:spPr/>
        <p:txBody>
          <a:bodyPr/>
          <a:lstStyle/>
          <a:p>
            <a:fld id="{D3FDD472-2823-AD4F-AF7D-5587FF4D5033}" type="slidenum">
              <a:rPr lang="en-US" smtClean="0"/>
              <a:t>26</a:t>
            </a:fld>
            <a:endParaRPr lang="en-US"/>
          </a:p>
        </p:txBody>
      </p:sp>
    </p:spTree>
    <p:extLst>
      <p:ext uri="{BB962C8B-B14F-4D97-AF65-F5344CB8AC3E}">
        <p14:creationId xmlns:p14="http://schemas.microsoft.com/office/powerpoint/2010/main" val="3680878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27</a:t>
            </a:fld>
            <a:endParaRPr lang="en-US"/>
          </a:p>
        </p:txBody>
      </p:sp>
    </p:spTree>
    <p:extLst>
      <p:ext uri="{BB962C8B-B14F-4D97-AF65-F5344CB8AC3E}">
        <p14:creationId xmlns:p14="http://schemas.microsoft.com/office/powerpoint/2010/main" val="2758821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28</a:t>
            </a:fld>
            <a:endParaRPr lang="en-US"/>
          </a:p>
        </p:txBody>
      </p:sp>
    </p:spTree>
    <p:extLst>
      <p:ext uri="{BB962C8B-B14F-4D97-AF65-F5344CB8AC3E}">
        <p14:creationId xmlns:p14="http://schemas.microsoft.com/office/powerpoint/2010/main" val="293702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effectLst/>
                <a:latin typeface="Times New Roman" panose="02020603050405020304" pitchFamily="18" charset="0"/>
                <a:ea typeface="SimSun" panose="02010600030101010101" pitchFamily="2" charset="-122"/>
              </a:rPr>
              <a:t>(1) multiple effect sizes (from different brand performance measurements) nested within samples, (2) samples nested within studies, and (3) studies nested within authors/articles</a:t>
            </a:r>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30</a:t>
            </a:fld>
            <a:endParaRPr lang="en-US"/>
          </a:p>
        </p:txBody>
      </p:sp>
    </p:spTree>
    <p:extLst>
      <p:ext uri="{BB962C8B-B14F-4D97-AF65-F5344CB8AC3E}">
        <p14:creationId xmlns:p14="http://schemas.microsoft.com/office/powerpoint/2010/main" val="1338674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Times New Roman" panose="02020603050405020304" pitchFamily="18" charset="0"/>
                <a:ea typeface="SimSun" panose="02010600030101010101" pitchFamily="2" charset="-122"/>
              </a:rPr>
              <a:t>Following </a:t>
            </a:r>
            <a:r>
              <a:rPr lang="en-US" sz="1200" kern="1200" dirty="0" err="1">
                <a:effectLst/>
                <a:latin typeface="Times New Roman" panose="02020603050405020304" pitchFamily="18" charset="0"/>
                <a:ea typeface="SimSun" panose="02010600030101010101" pitchFamily="2" charset="-122"/>
              </a:rPr>
              <a:t>Roschk</a:t>
            </a:r>
            <a:r>
              <a:rPr lang="en-US" sz="1200" kern="1200" dirty="0">
                <a:effectLst/>
                <a:latin typeface="Times New Roman" panose="02020603050405020304" pitchFamily="18" charset="0"/>
                <a:ea typeface="SimSun" panose="02010600030101010101" pitchFamily="2" charset="-122"/>
              </a:rPr>
              <a:t> and </a:t>
            </a:r>
            <a:r>
              <a:rPr lang="en-US" sz="1200" kern="1200" dirty="0" err="1">
                <a:effectLst/>
                <a:latin typeface="Times New Roman" panose="02020603050405020304" pitchFamily="18" charset="0"/>
                <a:ea typeface="SimSun" panose="02010600030101010101" pitchFamily="2" charset="-122"/>
              </a:rPr>
              <a:t>Hosseinpour</a:t>
            </a:r>
            <a:r>
              <a:rPr lang="en-US" sz="1200" kern="1200" dirty="0">
                <a:effectLst/>
                <a:latin typeface="Times New Roman" panose="02020603050405020304" pitchFamily="18" charset="0"/>
                <a:ea typeface="SimSun" panose="02010600030101010101" pitchFamily="2" charset="-122"/>
              </a:rPr>
              <a:t> (2020), we see that the moderators (i.e., indicators of within-sample variance in effect sizes) can account for an additional 26.25% of the heteroskedasticity after accounting for the dependence structure. Compared to other meta-analyses  (e.g., </a:t>
            </a:r>
            <a:r>
              <a:rPr lang="en-US" sz="1200" kern="1200" dirty="0" err="1">
                <a:effectLst/>
                <a:latin typeface="Times New Roman" panose="02020603050405020304" pitchFamily="18" charset="0"/>
                <a:ea typeface="SimSun" panose="02010600030101010101" pitchFamily="2" charset="-122"/>
              </a:rPr>
              <a:t>Roschk</a:t>
            </a:r>
            <a:r>
              <a:rPr lang="en-US" sz="1200" kern="1200" dirty="0">
                <a:effectLst/>
                <a:latin typeface="Times New Roman" panose="02020603050405020304" pitchFamily="18" charset="0"/>
                <a:ea typeface="SimSun" panose="02010600030101010101" pitchFamily="2" charset="-122"/>
              </a:rPr>
              <a:t> and </a:t>
            </a:r>
            <a:r>
              <a:rPr lang="en-US" sz="1200" kern="1200" dirty="0" err="1">
                <a:effectLst/>
                <a:latin typeface="Times New Roman" panose="02020603050405020304" pitchFamily="18" charset="0"/>
                <a:ea typeface="SimSun" panose="02010600030101010101" pitchFamily="2" charset="-122"/>
              </a:rPr>
              <a:t>Hosseinpour</a:t>
            </a:r>
            <a:r>
              <a:rPr lang="en-US" sz="1200" kern="1200" dirty="0">
                <a:effectLst/>
                <a:latin typeface="Times New Roman" panose="02020603050405020304" pitchFamily="18" charset="0"/>
                <a:ea typeface="SimSun" panose="02010600030101010101" pitchFamily="2" charset="-122"/>
              </a:rPr>
              <a:t> (2020, p. 136) accounted for 12.6%), this study’s moderators account for a substantial amount of variance</a:t>
            </a:r>
            <a:r>
              <a:rPr lang="en-US" dirty="0">
                <a:effectLst/>
              </a:rPr>
              <a:t> </a:t>
            </a:r>
            <a:r>
              <a:rPr lang="en-US" sz="1200" kern="1200" dirty="0">
                <a:effectLst/>
                <a:latin typeface="Times New Roman" panose="02020603050405020304" pitchFamily="18" charset="0"/>
                <a:ea typeface="SimSun" panose="02010600030101010101" pitchFamily="2" charset="-122"/>
                <a:cs typeface="Times New Roman" panose="02020603050405020304" pitchFamily="18" charset="0"/>
              </a:rPr>
              <a:t> However, if we consider the univariate structure (i.e., do not account for the dependence structure), there is an increase of 94% in terms of pseudo R-squared. (but I am not sure if I should say it in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Times New Roman" panose="02020603050405020304" pitchFamily="18" charset="0"/>
                <a:ea typeface="SimSun" panose="02010600030101010101" pitchFamily="2" charset="-122"/>
              </a:rPr>
              <a:t>For the moderation effect of social media on the observability of product consumption, we used the Johnson-</a:t>
            </a:r>
            <a:r>
              <a:rPr lang="en-US" sz="1200" kern="1200" dirty="0" err="1">
                <a:effectLst/>
                <a:latin typeface="Times New Roman" panose="02020603050405020304" pitchFamily="18" charset="0"/>
                <a:ea typeface="SimSun" panose="02010600030101010101" pitchFamily="2" charset="-122"/>
              </a:rPr>
              <a:t>Neyman</a:t>
            </a:r>
            <a:r>
              <a:rPr lang="en-US" sz="1200" kern="1200" dirty="0">
                <a:effectLst/>
                <a:latin typeface="Times New Roman" panose="02020603050405020304" pitchFamily="18" charset="0"/>
                <a:ea typeface="SimSun" panose="02010600030101010101" pitchFamily="2" charset="-122"/>
              </a:rPr>
              <a:t> technique (Johnson &amp; Fay, 1950) to probe the significance area. The conditional effect of observability is significant after the introduction of social media. Moreover, we also plotted both the simple and interaction effects of social media and observability. </a:t>
            </a:r>
            <a:endParaRPr lang="en-US" sz="1200" kern="12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34</a:t>
            </a:fld>
            <a:endParaRPr lang="en-US"/>
          </a:p>
        </p:txBody>
      </p:sp>
    </p:spTree>
    <p:extLst>
      <p:ext uri="{BB962C8B-B14F-4D97-AF65-F5344CB8AC3E}">
        <p14:creationId xmlns:p14="http://schemas.microsoft.com/office/powerpoint/2010/main" val="4070331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implication: For different sample sizes, and correlations, what the correction should look like. </a:t>
            </a:r>
          </a:p>
          <a:p>
            <a:r>
              <a:rPr lang="en-US" dirty="0"/>
              <a:t>For example, …. </a:t>
            </a:r>
          </a:p>
          <a:p>
            <a:r>
              <a:rPr lang="en-US" dirty="0"/>
              <a:t>Circle animation when you talk about the example. </a:t>
            </a:r>
          </a:p>
        </p:txBody>
      </p:sp>
      <p:sp>
        <p:nvSpPr>
          <p:cNvPr id="4" name="Slide Number Placeholder 3"/>
          <p:cNvSpPr>
            <a:spLocks noGrp="1"/>
          </p:cNvSpPr>
          <p:nvPr>
            <p:ph type="sldNum" sz="quarter" idx="5"/>
          </p:nvPr>
        </p:nvSpPr>
        <p:spPr/>
        <p:txBody>
          <a:bodyPr/>
          <a:lstStyle/>
          <a:p>
            <a:fld id="{D3FDD472-2823-AD4F-AF7D-5587FF4D5033}" type="slidenum">
              <a:rPr lang="en-US" smtClean="0"/>
              <a:t>37</a:t>
            </a:fld>
            <a:endParaRPr lang="en-US"/>
          </a:p>
        </p:txBody>
      </p:sp>
    </p:spTree>
    <p:extLst>
      <p:ext uri="{BB962C8B-B14F-4D97-AF65-F5344CB8AC3E}">
        <p14:creationId xmlns:p14="http://schemas.microsoft.com/office/powerpoint/2010/main" val="2088266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Visualize the finding in the previous table, the correlation between BE and BP go up, so does the gap wider between the true and observed correlation. </a:t>
            </a:r>
          </a:p>
        </p:txBody>
      </p:sp>
      <p:sp>
        <p:nvSpPr>
          <p:cNvPr id="4" name="Slide Number Placeholder 3"/>
          <p:cNvSpPr>
            <a:spLocks noGrp="1"/>
          </p:cNvSpPr>
          <p:nvPr>
            <p:ph type="sldNum" sz="quarter" idx="5"/>
          </p:nvPr>
        </p:nvSpPr>
        <p:spPr/>
        <p:txBody>
          <a:bodyPr/>
          <a:lstStyle/>
          <a:p>
            <a:fld id="{D3FDD472-2823-AD4F-AF7D-5587FF4D5033}" type="slidenum">
              <a:rPr lang="en-US" smtClean="0"/>
              <a:t>38</a:t>
            </a:fld>
            <a:endParaRPr lang="en-US"/>
          </a:p>
        </p:txBody>
      </p:sp>
    </p:spTree>
    <p:extLst>
      <p:ext uri="{BB962C8B-B14F-4D97-AF65-F5344CB8AC3E}">
        <p14:creationId xmlns:p14="http://schemas.microsoft.com/office/powerpoint/2010/main" val="248987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there anyone here who thinks there is not a positive correlation between brand equity and brand performance?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3</a:t>
            </a:fld>
            <a:endParaRPr lang="en-US"/>
          </a:p>
        </p:txBody>
      </p:sp>
    </p:spTree>
    <p:extLst>
      <p:ext uri="{BB962C8B-B14F-4D97-AF65-F5344CB8AC3E}">
        <p14:creationId xmlns:p14="http://schemas.microsoft.com/office/powerpoint/2010/main" val="4101954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Additive = Social Media + Conspicuous Consumption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39</a:t>
            </a:fld>
            <a:endParaRPr lang="en-US"/>
          </a:p>
        </p:txBody>
      </p:sp>
    </p:spTree>
    <p:extLst>
      <p:ext uri="{BB962C8B-B14F-4D97-AF65-F5344CB8AC3E}">
        <p14:creationId xmlns:p14="http://schemas.microsoft.com/office/powerpoint/2010/main" val="3076901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Interaction = Social Media x Conspicuous Consumption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40</a:t>
            </a:fld>
            <a:endParaRPr lang="en-US"/>
          </a:p>
        </p:txBody>
      </p:sp>
    </p:spTree>
    <p:extLst>
      <p:ext uri="{BB962C8B-B14F-4D97-AF65-F5344CB8AC3E}">
        <p14:creationId xmlns:p14="http://schemas.microsoft.com/office/powerpoint/2010/main" val="2330772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Even though the frequentist approach estimates a parameter well under a study with a large sample size, we alternatively applied the Bayesian approach to integrate our prior knowledge and assumption regarding the relationship between brand equity and brand performance. The Bayesian method allowed us to quantify the uncertainty when estimating tau-squared. Moreover, the Bayesian approach outperforms conventional methods in estimating heterogeneity and pooled effect (</a:t>
            </a:r>
            <a:r>
              <a:rPr lang="en-US" sz="1800" kern="1200" dirty="0" err="1">
                <a:effectLst/>
                <a:latin typeface="Times New Roman" panose="02020603050405020304" pitchFamily="18" charset="0"/>
                <a:ea typeface="SimSun" panose="02010600030101010101" pitchFamily="2" charset="-122"/>
                <a:cs typeface="Times New Roman" panose="02020603050405020304" pitchFamily="18" charset="0"/>
              </a:rPr>
              <a:t>Harrer</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et al., 2019). Following Williams et al. (2018), we assumed the prior distribution of the pooled effect size to follow a normal distribution (i.e., μ ~ N(0.5,0.3)), which is considered as weakly informative prior as compared to non-informative (uniform distribution). Furthermore, we assumed the between-study heterogeneity (tau) to follow the Half-Cauchy distribution since it is only defined for the positive side of the distribution. Following </a:t>
            </a:r>
            <a:r>
              <a:rPr lang="en-US" sz="1800" kern="1200" dirty="0" err="1">
                <a:effectLst/>
                <a:latin typeface="Times New Roman" panose="02020603050405020304" pitchFamily="18" charset="0"/>
                <a:ea typeface="SimSun" panose="02010600030101010101" pitchFamily="2" charset="-122"/>
                <a:cs typeface="Times New Roman" panose="02020603050405020304" pitchFamily="18" charset="0"/>
              </a:rPr>
              <a:t>Harrer</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et al. (2019), a conservative scaling parameter of 0.5 and a sensitivity analysis with this parameter ranging from 0.5 to 4 was used. Accordingly, we had a tau prior: τ ~ HC(0, 0.5). Using the Markov Chain Monte Carlo algorithm with 10,000 iterations, we obtained a converged model with an estimate consistent with REML and method-of-moment approach, which is β = 0.49 and SE = 0.22.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41</a:t>
            </a:fld>
            <a:endParaRPr lang="en-US"/>
          </a:p>
        </p:txBody>
      </p:sp>
    </p:spTree>
    <p:extLst>
      <p:ext uri="{BB962C8B-B14F-4D97-AF65-F5344CB8AC3E}">
        <p14:creationId xmlns:p14="http://schemas.microsoft.com/office/powerpoint/2010/main" val="1654517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43</a:t>
            </a:fld>
            <a:endParaRPr lang="en-US"/>
          </a:p>
        </p:txBody>
      </p:sp>
    </p:spTree>
    <p:extLst>
      <p:ext uri="{BB962C8B-B14F-4D97-AF65-F5344CB8AC3E}">
        <p14:creationId xmlns:p14="http://schemas.microsoft.com/office/powerpoint/2010/main" val="300057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47</a:t>
            </a:fld>
            <a:endParaRPr lang="en-US"/>
          </a:p>
        </p:txBody>
      </p:sp>
    </p:spTree>
    <p:extLst>
      <p:ext uri="{BB962C8B-B14F-4D97-AF65-F5344CB8AC3E}">
        <p14:creationId xmlns:p14="http://schemas.microsoft.com/office/powerpoint/2010/main" val="2855804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paper can have data set from multiple countries (i.e.,, multiple continents)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limitations regarding my meta-analysis which are the generalizability problem and study level. Regarding generalizability, studies in my analyses are only in English and most of the companies are in the US. Accordingly, it might be questionable to genialize the finding to other companies outside of the US. we can only look at moderators at the study level. Hence, we cannot probe in to the firm’s specific heterogeneity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49</a:t>
            </a:fld>
            <a:endParaRPr lang="en-US"/>
          </a:p>
        </p:txBody>
      </p:sp>
    </p:spTree>
    <p:extLst>
      <p:ext uri="{BB962C8B-B14F-4D97-AF65-F5344CB8AC3E}">
        <p14:creationId xmlns:p14="http://schemas.microsoft.com/office/powerpoint/2010/main" val="2953070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effectLst/>
                <a:latin typeface="Times New Roman" panose="02020603050405020304" pitchFamily="18" charset="0"/>
                <a:ea typeface="SimSun" panose="02010600030101010101" pitchFamily="2" charset="-122"/>
              </a:rPr>
              <a:t>Rosenthal’s (n = 973,009), Rosenberg’s (n = 979,279), and </a:t>
            </a:r>
            <a:r>
              <a:rPr lang="en-US" sz="1800" kern="1200" dirty="0" err="1">
                <a:effectLst/>
                <a:latin typeface="Times New Roman" panose="02020603050405020304" pitchFamily="18" charset="0"/>
                <a:ea typeface="SimSun" panose="02010600030101010101" pitchFamily="2" charset="-122"/>
              </a:rPr>
              <a:t>Orwin’s</a:t>
            </a:r>
            <a:r>
              <a:rPr lang="en-US" sz="1800" kern="1200" dirty="0">
                <a:effectLst/>
                <a:latin typeface="Times New Roman" panose="02020603050405020304" pitchFamily="18" charset="0"/>
                <a:ea typeface="SimSun" panose="02010600030101010101" pitchFamily="2" charset="-122"/>
              </a:rPr>
              <a:t> (n = 106) fail-safe N (Rosenberg, 2005; Rosenthal, 1979)</a:t>
            </a:r>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57</a:t>
            </a:fld>
            <a:endParaRPr lang="en-US"/>
          </a:p>
        </p:txBody>
      </p:sp>
    </p:spTree>
    <p:extLst>
      <p:ext uri="{BB962C8B-B14F-4D97-AF65-F5344CB8AC3E}">
        <p14:creationId xmlns:p14="http://schemas.microsoft.com/office/powerpoint/2010/main" val="255350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Following Mathur and </a:t>
            </a:r>
            <a:r>
              <a:rPr lang="en-US" sz="1800" kern="1200" dirty="0" err="1">
                <a:effectLst/>
                <a:latin typeface="Times New Roman" panose="02020603050405020304" pitchFamily="18" charset="0"/>
                <a:ea typeface="SimSun" panose="02010600030101010101" pitchFamily="2" charset="-122"/>
                <a:cs typeface="Times New Roman" panose="02020603050405020304" pitchFamily="18" charset="0"/>
              </a:rPr>
              <a:t>VanderWeele</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(2020), we plot the significance plot in Figure 10 (modified funnel plot/ significance plot) that detects the difference between non-affirmative studies’ point estimates (grey diamond) and that of affirmative studies (black diamond). The corrected estimate is still substantial (above 0.1), even in the worst-case publication bias. We also examined the contour-enhanced funnel plot, which showed the symmetrical distribution of studies (Figure 11), indicating unlikely publication bias (Peters et al., 2008).  In Figure 12 Eta Sensitivity Plot), we can observe that up until the affirmative studies are 50 times more likely to be published than non-affirmative studies, the effect between brand equity and brand performance is still above 0.2. Moreover, the significant effect between brand equity and performance is still present even when this ratio reaches 200. Furthermore, after estimating the S-value (i.e., the severity of publication bias), the effect of brand equity on brand performance cannot be “explained away.” </a:t>
            </a:r>
          </a:p>
          <a:p>
            <a:pPr marL="0" marR="0">
              <a:spcBef>
                <a:spcPts val="0"/>
              </a:spcBef>
              <a:spcAft>
                <a:spcPts val="0"/>
              </a:spcAft>
            </a:pP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Check again</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58</a:t>
            </a:fld>
            <a:endParaRPr lang="en-US"/>
          </a:p>
        </p:txBody>
      </p:sp>
    </p:spTree>
    <p:extLst>
      <p:ext uri="{BB962C8B-B14F-4D97-AF65-F5344CB8AC3E}">
        <p14:creationId xmlns:p14="http://schemas.microsoft.com/office/powerpoint/2010/main" val="3479720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mining was done based on step 3 documents only. </a:t>
            </a:r>
          </a:p>
          <a:p>
            <a:endParaRPr lang="en-US" dirty="0"/>
          </a:p>
          <a:p>
            <a:r>
              <a:rPr lang="en-US" dirty="0"/>
              <a:t>Thanks to High Performance Computing, I was able to extract the following insights from the brand equity and value corpus. </a:t>
            </a:r>
          </a:p>
          <a:p>
            <a:endParaRPr lang="en-US" dirty="0"/>
          </a:p>
          <a:p>
            <a:r>
              <a:rPr lang="en-US" dirty="0"/>
              <a:t>As you can see, the top frequently used words are brand, </a:t>
            </a:r>
            <a:r>
              <a:rPr lang="en-US" dirty="0" err="1"/>
              <a:t>consum</a:t>
            </a:r>
            <a:r>
              <a:rPr lang="en-US" dirty="0"/>
              <a:t> (as in consumer, or consume), and value, firm, image, and social </a:t>
            </a:r>
          </a:p>
          <a:p>
            <a:endParaRPr lang="en-US" dirty="0"/>
          </a:p>
          <a:p>
            <a:r>
              <a:rPr lang="en-US" dirty="0"/>
              <a:t>Which is consistent with my hypothesis regarding brand equity’s nomological network. </a:t>
            </a:r>
          </a:p>
          <a:p>
            <a:endParaRPr lang="en-US" dirty="0"/>
          </a:p>
          <a:p>
            <a:r>
              <a:rPr lang="en-US" dirty="0"/>
              <a:t>Word Cloud associated with brand equity, network analysis. </a:t>
            </a:r>
          </a:p>
        </p:txBody>
      </p:sp>
      <p:sp>
        <p:nvSpPr>
          <p:cNvPr id="4" name="Slide Number Placeholder 3"/>
          <p:cNvSpPr>
            <a:spLocks noGrp="1"/>
          </p:cNvSpPr>
          <p:nvPr>
            <p:ph type="sldNum" sz="quarter" idx="5"/>
          </p:nvPr>
        </p:nvSpPr>
        <p:spPr/>
        <p:txBody>
          <a:bodyPr/>
          <a:lstStyle/>
          <a:p>
            <a:fld id="{D3FDD472-2823-AD4F-AF7D-5587FF4D5033}" type="slidenum">
              <a:rPr lang="en-US" smtClean="0"/>
              <a:t>60</a:t>
            </a:fld>
            <a:endParaRPr lang="en-US"/>
          </a:p>
        </p:txBody>
      </p:sp>
    </p:spTree>
    <p:extLst>
      <p:ext uri="{BB962C8B-B14F-4D97-AF65-F5344CB8AC3E}">
        <p14:creationId xmlns:p14="http://schemas.microsoft.com/office/powerpoint/2010/main" val="1660870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sentiment analysis reveals a surprising insight in the branding literature that most of them are </a:t>
            </a:r>
            <a:r>
              <a:rPr lang="en-US"/>
              <a:t>actually negative. </a:t>
            </a:r>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62</a:t>
            </a:fld>
            <a:endParaRPr lang="en-US"/>
          </a:p>
        </p:txBody>
      </p:sp>
    </p:spTree>
    <p:extLst>
      <p:ext uri="{BB962C8B-B14F-4D97-AF65-F5344CB8AC3E}">
        <p14:creationId xmlns:p14="http://schemas.microsoft.com/office/powerpoint/2010/main" val="172360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about social media change over time would it has any effect on brand equity how social media changes thing   Is brand equity more or less important in the social media world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6</a:t>
            </a:fld>
            <a:endParaRPr lang="en-US"/>
          </a:p>
        </p:txBody>
      </p:sp>
    </p:spTree>
    <p:extLst>
      <p:ext uri="{BB962C8B-B14F-4D97-AF65-F5344CB8AC3E}">
        <p14:creationId xmlns:p14="http://schemas.microsoft.com/office/powerpoint/2010/main" val="1514710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 further </a:t>
            </a:r>
            <a:r>
              <a:rPr lang="en-US" dirty="0" err="1"/>
              <a:t>bibliometrix</a:t>
            </a:r>
            <a:r>
              <a:rPr lang="en-US" dirty="0"/>
              <a:t> analysis on 5913 from Scopus and Clarivate Analytics Web of Since </a:t>
            </a:r>
          </a:p>
          <a:p>
            <a:r>
              <a:rPr lang="en-US" dirty="0"/>
              <a:t>There are almost 10,000 authors work in this space (9757)</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63</a:t>
            </a:fld>
            <a:endParaRPr lang="en-US"/>
          </a:p>
        </p:txBody>
      </p:sp>
    </p:spTree>
    <p:extLst>
      <p:ext uri="{BB962C8B-B14F-4D97-AF65-F5344CB8AC3E}">
        <p14:creationId xmlns:p14="http://schemas.microsoft.com/office/powerpoint/2010/main" val="1986550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64</a:t>
            </a:fld>
            <a:endParaRPr lang="en-US"/>
          </a:p>
        </p:txBody>
      </p:sp>
    </p:spTree>
    <p:extLst>
      <p:ext uri="{BB962C8B-B14F-4D97-AF65-F5344CB8AC3E}">
        <p14:creationId xmlns:p14="http://schemas.microsoft.com/office/powerpoint/2010/main" val="2672324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productive Authors fractionalized by co-authorship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66</a:t>
            </a:fld>
            <a:endParaRPr lang="en-US"/>
          </a:p>
        </p:txBody>
      </p:sp>
    </p:spTree>
    <p:extLst>
      <p:ext uri="{BB962C8B-B14F-4D97-AF65-F5344CB8AC3E}">
        <p14:creationId xmlns:p14="http://schemas.microsoft.com/office/powerpoint/2010/main" val="2266278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Source Sans Pro" panose="020B0503030403020204" pitchFamily="34" charset="0"/>
              </a:rPr>
              <a:t>plots the authors’ production (in terms of number of publications, and total citations per year) over the time.</a:t>
            </a:r>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67</a:t>
            </a:fld>
            <a:endParaRPr lang="en-US"/>
          </a:p>
        </p:txBody>
      </p:sp>
    </p:spTree>
    <p:extLst>
      <p:ext uri="{BB962C8B-B14F-4D97-AF65-F5344CB8AC3E}">
        <p14:creationId xmlns:p14="http://schemas.microsoft.com/office/powerpoint/2010/main" val="292664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Manuscripts per citation</a:t>
            </a:r>
          </a:p>
          <a:p>
            <a:endParaRPr lang="en-US" dirty="0"/>
          </a:p>
          <a:p>
            <a:r>
              <a:rPr lang="en-US" dirty="0"/>
              <a:t>Second paper is Customer Evaluations of Service Complaint Experiences: Implications for relationship Marketing</a:t>
            </a:r>
          </a:p>
        </p:txBody>
      </p:sp>
      <p:sp>
        <p:nvSpPr>
          <p:cNvPr id="4" name="Slide Number Placeholder 3"/>
          <p:cNvSpPr>
            <a:spLocks noGrp="1"/>
          </p:cNvSpPr>
          <p:nvPr>
            <p:ph type="sldNum" sz="quarter" idx="5"/>
          </p:nvPr>
        </p:nvSpPr>
        <p:spPr/>
        <p:txBody>
          <a:bodyPr/>
          <a:lstStyle/>
          <a:p>
            <a:fld id="{D3FDD472-2823-AD4F-AF7D-5587FF4D5033}" type="slidenum">
              <a:rPr lang="en-US" smtClean="0"/>
              <a:t>68</a:t>
            </a:fld>
            <a:endParaRPr lang="en-US"/>
          </a:p>
        </p:txBody>
      </p:sp>
    </p:spTree>
    <p:extLst>
      <p:ext uri="{BB962C8B-B14F-4D97-AF65-F5344CB8AC3E}">
        <p14:creationId xmlns:p14="http://schemas.microsoft.com/office/powerpoint/2010/main" val="1925650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bigger context and impact of brand equity,</a:t>
            </a:r>
          </a:p>
          <a:p>
            <a:pPr marL="228600" indent="-228600">
              <a:buAutoNum type="arabicParenBoth"/>
            </a:pPr>
            <a:r>
              <a:rPr lang="en-US" dirty="0"/>
              <a:t>measurement of brand equity</a:t>
            </a:r>
          </a:p>
          <a:p>
            <a:pPr marL="228600" indent="-228600">
              <a:buAutoNum type="arabicParenBoth"/>
            </a:pPr>
            <a:r>
              <a:rPr lang="en-US" dirty="0"/>
              <a:t>CB domain. </a:t>
            </a:r>
          </a:p>
        </p:txBody>
      </p:sp>
      <p:sp>
        <p:nvSpPr>
          <p:cNvPr id="4" name="Slide Number Placeholder 3"/>
          <p:cNvSpPr>
            <a:spLocks noGrp="1"/>
          </p:cNvSpPr>
          <p:nvPr>
            <p:ph type="sldNum" sz="quarter" idx="5"/>
          </p:nvPr>
        </p:nvSpPr>
        <p:spPr/>
        <p:txBody>
          <a:bodyPr/>
          <a:lstStyle/>
          <a:p>
            <a:fld id="{D3FDD472-2823-AD4F-AF7D-5587FF4D5033}" type="slidenum">
              <a:rPr lang="en-US" smtClean="0"/>
              <a:t>77</a:t>
            </a:fld>
            <a:endParaRPr lang="en-US"/>
          </a:p>
        </p:txBody>
      </p:sp>
    </p:spTree>
    <p:extLst>
      <p:ext uri="{BB962C8B-B14F-4D97-AF65-F5344CB8AC3E}">
        <p14:creationId xmlns:p14="http://schemas.microsoft.com/office/powerpoint/2010/main" val="376269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should we still need to do this meta analysis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8</a:t>
            </a:fld>
            <a:endParaRPr lang="en-US"/>
          </a:p>
        </p:txBody>
      </p:sp>
    </p:spTree>
    <p:extLst>
      <p:ext uri="{BB962C8B-B14F-4D97-AF65-F5344CB8AC3E}">
        <p14:creationId xmlns:p14="http://schemas.microsoft.com/office/powerpoint/2010/main" val="358749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reasons motivate me to conduct this meta-analysis. </a:t>
            </a:r>
          </a:p>
          <a:p>
            <a:r>
              <a:rPr lang="en-US" dirty="0"/>
              <a:t>In this paper, I study the relationship between brand equity and brand performance. </a:t>
            </a:r>
          </a:p>
          <a:p>
            <a:r>
              <a:rPr lang="en-US" dirty="0"/>
              <a:t>There are three general research questions that I try to answer from this research  (list them out)</a:t>
            </a:r>
          </a:p>
          <a:p>
            <a:endParaRPr lang="en-US" dirty="0"/>
          </a:p>
          <a:p>
            <a:endParaRPr lang="en-US" dirty="0"/>
          </a:p>
          <a:p>
            <a:r>
              <a:rPr lang="en-US" dirty="0"/>
              <a:t>It’s been 30 years after the first call for research on brand equity by the MSI. And there is not yet a single meta-analysis on how brand equity affects firm performance. </a:t>
            </a:r>
          </a:p>
          <a:p>
            <a:r>
              <a:rPr lang="en-US" dirty="0"/>
              <a:t>One of the reasons why this is the case is that there is no consensus on how one defines brand equity </a:t>
            </a:r>
          </a:p>
          <a:p>
            <a:r>
              <a:rPr lang="en-US" dirty="0"/>
              <a:t>Without an overview of what has been studied in the brand equity literature, it’s hard for researchers to have a clear agenda for future research. </a:t>
            </a:r>
          </a:p>
        </p:txBody>
      </p:sp>
      <p:sp>
        <p:nvSpPr>
          <p:cNvPr id="4" name="Slide Number Placeholder 3"/>
          <p:cNvSpPr>
            <a:spLocks noGrp="1"/>
          </p:cNvSpPr>
          <p:nvPr>
            <p:ph type="sldNum" sz="quarter" idx="5"/>
          </p:nvPr>
        </p:nvSpPr>
        <p:spPr/>
        <p:txBody>
          <a:bodyPr/>
          <a:lstStyle/>
          <a:p>
            <a:fld id="{D3FDD472-2823-AD4F-AF7D-5587FF4D5033}" type="slidenum">
              <a:rPr lang="en-US" smtClean="0"/>
              <a:t>9</a:t>
            </a:fld>
            <a:endParaRPr lang="en-US"/>
          </a:p>
        </p:txBody>
      </p:sp>
    </p:spTree>
    <p:extLst>
      <p:ext uri="{BB962C8B-B14F-4D97-AF65-F5344CB8AC3E}">
        <p14:creationId xmlns:p14="http://schemas.microsoft.com/office/powerpoint/2010/main" val="219229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reasons motivate me to conduct this meta-analysis. </a:t>
            </a:r>
          </a:p>
          <a:p>
            <a:r>
              <a:rPr lang="en-US" dirty="0"/>
              <a:t>In this paper, I study the relationship between brand equity and brand performance. </a:t>
            </a:r>
          </a:p>
          <a:p>
            <a:r>
              <a:rPr lang="en-US" dirty="0"/>
              <a:t>There are three general research questions that I try to answer from this research  (list them out)</a:t>
            </a:r>
          </a:p>
          <a:p>
            <a:endParaRPr lang="en-US" dirty="0"/>
          </a:p>
          <a:p>
            <a:endParaRPr lang="en-US" dirty="0"/>
          </a:p>
          <a:p>
            <a:r>
              <a:rPr lang="en-US" dirty="0"/>
              <a:t>It’s been 30 years after the first call for research on brand equity by the MSI. And there is not yet a single meta-analysis on how brand equity affects firm performance. </a:t>
            </a:r>
          </a:p>
          <a:p>
            <a:r>
              <a:rPr lang="en-US" dirty="0"/>
              <a:t>One of the reasons why this is the case is that there is no consensus on how one defines brand equity </a:t>
            </a:r>
          </a:p>
          <a:p>
            <a:r>
              <a:rPr lang="en-US" dirty="0"/>
              <a:t>Without an overview of what has been studied in the brand equity literature, it’s hard for researchers to have a clear agenda for future research. </a:t>
            </a:r>
          </a:p>
          <a:p>
            <a:endParaRPr lang="en-US" dirty="0"/>
          </a:p>
        </p:txBody>
      </p:sp>
      <p:sp>
        <p:nvSpPr>
          <p:cNvPr id="4" name="Slide Number Placeholder 3"/>
          <p:cNvSpPr>
            <a:spLocks noGrp="1"/>
          </p:cNvSpPr>
          <p:nvPr>
            <p:ph type="sldNum" sz="quarter" idx="5"/>
          </p:nvPr>
        </p:nvSpPr>
        <p:spPr/>
        <p:txBody>
          <a:bodyPr/>
          <a:lstStyle/>
          <a:p>
            <a:fld id="{D3FDD472-2823-AD4F-AF7D-5587FF4D5033}" type="slidenum">
              <a:rPr lang="en-US" smtClean="0"/>
              <a:t>10</a:t>
            </a:fld>
            <a:endParaRPr lang="en-US"/>
          </a:p>
        </p:txBody>
      </p:sp>
    </p:spTree>
    <p:extLst>
      <p:ext uri="{BB962C8B-B14F-4D97-AF65-F5344CB8AC3E}">
        <p14:creationId xmlns:p14="http://schemas.microsoft.com/office/powerpoint/2010/main" val="361302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to conceptualize brand equity. It’s usually thought of as the value that consumers are willing to pay for a branded product that is above and beyond the value assigned to a generic product. </a:t>
            </a:r>
          </a:p>
        </p:txBody>
      </p:sp>
      <p:sp>
        <p:nvSpPr>
          <p:cNvPr id="4" name="Slide Number Placeholder 3"/>
          <p:cNvSpPr>
            <a:spLocks noGrp="1"/>
          </p:cNvSpPr>
          <p:nvPr>
            <p:ph type="sldNum" sz="quarter" idx="5"/>
          </p:nvPr>
        </p:nvSpPr>
        <p:spPr/>
        <p:txBody>
          <a:bodyPr/>
          <a:lstStyle/>
          <a:p>
            <a:fld id="{D3FDD472-2823-AD4F-AF7D-5587FF4D5033}" type="slidenum">
              <a:rPr lang="en-US" smtClean="0"/>
              <a:t>11</a:t>
            </a:fld>
            <a:endParaRPr lang="en-US"/>
          </a:p>
        </p:txBody>
      </p:sp>
    </p:spTree>
    <p:extLst>
      <p:ext uri="{BB962C8B-B14F-4D97-AF65-F5344CB8AC3E}">
        <p14:creationId xmlns:p14="http://schemas.microsoft.com/office/powerpoint/2010/main" val="134026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according to the easiest definition by Farquhar 1989, it’s the added value with which a given brand endows a product </a:t>
            </a:r>
          </a:p>
          <a:p>
            <a:r>
              <a:rPr lang="en-US" dirty="0"/>
              <a:t>However, the more well-known definition are those by Keller (1993) and Akker (1996)</a:t>
            </a:r>
          </a:p>
          <a:p>
            <a:endParaRPr lang="en-US" dirty="0"/>
          </a:p>
          <a:p>
            <a:endParaRPr lang="en-US" dirty="0"/>
          </a:p>
          <a:p>
            <a:r>
              <a:rPr lang="en-US" dirty="0"/>
              <a:t>Thanks to the root </a:t>
            </a:r>
          </a:p>
        </p:txBody>
      </p:sp>
      <p:sp>
        <p:nvSpPr>
          <p:cNvPr id="4" name="Slide Number Placeholder 3"/>
          <p:cNvSpPr>
            <a:spLocks noGrp="1"/>
          </p:cNvSpPr>
          <p:nvPr>
            <p:ph type="sldNum" sz="quarter" idx="5"/>
          </p:nvPr>
        </p:nvSpPr>
        <p:spPr/>
        <p:txBody>
          <a:bodyPr/>
          <a:lstStyle/>
          <a:p>
            <a:fld id="{D3FDD472-2823-AD4F-AF7D-5587FF4D5033}" type="slidenum">
              <a:rPr lang="en-US" smtClean="0"/>
              <a:t>12</a:t>
            </a:fld>
            <a:endParaRPr lang="en-US"/>
          </a:p>
        </p:txBody>
      </p:sp>
    </p:spTree>
    <p:extLst>
      <p:ext uri="{BB962C8B-B14F-4D97-AF65-F5344CB8AC3E}">
        <p14:creationId xmlns:p14="http://schemas.microsoft.com/office/powerpoint/2010/main" val="23577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87AE-B219-F940-A498-1DFA82D54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B913F8-1BD4-2748-BE1A-522604279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40A07-E65B-5044-9671-BDF9F51335A1}"/>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A53046C4-49AB-2143-8B42-5C1675304446}"/>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779E1E93-41A1-DA46-9094-F68FD7792CF3}"/>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329712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3119-CE3B-584E-8B64-7F01AE7029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0AAEC-8BF3-AC4F-ABAA-E2E3DE686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B2601-A822-CC4E-B49E-9C5EDD1A80E0}"/>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5D56231A-1CAD-8B4F-B245-4908AC726FC7}"/>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5C921F34-8E13-714C-AD13-0790F0643DC0}"/>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92235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A37C-2514-844C-B000-8EAEDCDF4F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8E7B3-FF77-1E46-93F6-DED1D68C1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F49E8-34CE-2142-BD86-6D8D32959B44}"/>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E7F83079-492E-E34F-9261-B4CF9DE0040D}"/>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EE80C449-D305-8D4B-A9C9-2D500360CEA6}"/>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101649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0357-7336-E845-B43A-3FDDD830AF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53F53-02FC-EC40-A1AA-1865A783F4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0DBAF-2B05-5049-8239-8C37E3DB1603}"/>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73FD99D3-2BC9-9E40-87D1-74932CC9031C}"/>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37DB111F-B9C2-4749-96ED-DA8570DB71A6}"/>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205221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2A8A-2E2F-3B42-962C-0CF93B900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0B1297-FFBD-6E43-B0E8-8EE7A9CFF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15C85-6FD4-3F41-A079-A4343E24702C}"/>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4A94FB84-9EF1-5046-8AC2-60DB1D303440}"/>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BBC784B1-D811-9640-8B3D-5E04DD9ECB1C}"/>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17424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9F45-9DE7-FC43-821C-E3682AD5F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02C31-AD44-D343-9593-FEAE93A8C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128B3-CA37-C34B-A6BD-B6EEE0F6BF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7CDDA-1DDE-264D-95C5-075FA14A0688}"/>
              </a:ext>
            </a:extLst>
          </p:cNvPr>
          <p:cNvSpPr>
            <a:spLocks noGrp="1"/>
          </p:cNvSpPr>
          <p:nvPr>
            <p:ph type="dt" sz="half" idx="10"/>
          </p:nvPr>
        </p:nvSpPr>
        <p:spPr/>
        <p:txBody>
          <a:bodyPr/>
          <a:lstStyle/>
          <a:p>
            <a:r>
              <a:rPr lang="en-US"/>
              <a:t>4/3/2022</a:t>
            </a:r>
          </a:p>
        </p:txBody>
      </p:sp>
      <p:sp>
        <p:nvSpPr>
          <p:cNvPr id="6" name="Footer Placeholder 5">
            <a:extLst>
              <a:ext uri="{FF2B5EF4-FFF2-40B4-BE49-F238E27FC236}">
                <a16:creationId xmlns:a16="http://schemas.microsoft.com/office/drawing/2014/main" id="{16464273-DDCE-2C47-B2F6-527D6184011A}"/>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CA4929EA-BE42-B942-B8D0-5FF03BAD85C9}"/>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184441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844F-8747-174F-BAE2-6D136ED57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91231-6346-7E49-8DA5-F7F03D8EA2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2EFED-FC9A-1049-A34B-F6803C96E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4A4898-3DCA-8C4C-B6F7-E4C8771605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EEA93-92F6-6D46-BA72-0FF4682ADD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83F5AE-C979-D241-98F0-314F6BE0A15F}"/>
              </a:ext>
            </a:extLst>
          </p:cNvPr>
          <p:cNvSpPr>
            <a:spLocks noGrp="1"/>
          </p:cNvSpPr>
          <p:nvPr>
            <p:ph type="dt" sz="half" idx="10"/>
          </p:nvPr>
        </p:nvSpPr>
        <p:spPr/>
        <p:txBody>
          <a:bodyPr/>
          <a:lstStyle/>
          <a:p>
            <a:r>
              <a:rPr lang="en-US"/>
              <a:t>4/3/2022</a:t>
            </a:r>
          </a:p>
        </p:txBody>
      </p:sp>
      <p:sp>
        <p:nvSpPr>
          <p:cNvPr id="8" name="Footer Placeholder 7">
            <a:extLst>
              <a:ext uri="{FF2B5EF4-FFF2-40B4-BE49-F238E27FC236}">
                <a16:creationId xmlns:a16="http://schemas.microsoft.com/office/drawing/2014/main" id="{DF97CCC2-1DDC-7F43-8C7A-C82A9AFF1312}"/>
              </a:ext>
            </a:extLst>
          </p:cNvPr>
          <p:cNvSpPr>
            <a:spLocks noGrp="1"/>
          </p:cNvSpPr>
          <p:nvPr>
            <p:ph type="ftr" sz="quarter" idx="11"/>
          </p:nvPr>
        </p:nvSpPr>
        <p:spPr/>
        <p:txBody>
          <a:bodyPr/>
          <a:lstStyle/>
          <a:p>
            <a:r>
              <a:rPr lang="en-US"/>
              <a:t>Mike Nguyen</a:t>
            </a:r>
          </a:p>
        </p:txBody>
      </p:sp>
      <p:sp>
        <p:nvSpPr>
          <p:cNvPr id="9" name="Slide Number Placeholder 8">
            <a:extLst>
              <a:ext uri="{FF2B5EF4-FFF2-40B4-BE49-F238E27FC236}">
                <a16:creationId xmlns:a16="http://schemas.microsoft.com/office/drawing/2014/main" id="{1EC29183-96F2-4647-8AAD-7FB4FB9A60D7}"/>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52762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25B9-5F3F-E44C-A512-1EA614C67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513D7-E9C1-3447-A0C1-BF2965CFF41A}"/>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CDD7FDE7-F461-7B4A-84F2-FE90413F64BA}"/>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204CA731-3167-754B-B26F-AF77B6F32AC6}"/>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155257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62E82-9986-4D48-BF0E-DB138FC75F43}"/>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ACE1177E-837F-4947-9CFD-71CE0B69B2A8}"/>
              </a:ext>
            </a:extLst>
          </p:cNvPr>
          <p:cNvSpPr>
            <a:spLocks noGrp="1"/>
          </p:cNvSpPr>
          <p:nvPr>
            <p:ph type="ftr" sz="quarter" idx="11"/>
          </p:nvPr>
        </p:nvSpPr>
        <p:spPr/>
        <p:txBody>
          <a:bodyPr/>
          <a:lstStyle/>
          <a:p>
            <a:r>
              <a:rPr lang="en-US"/>
              <a:t>Mike Nguyen</a:t>
            </a:r>
          </a:p>
        </p:txBody>
      </p:sp>
      <p:sp>
        <p:nvSpPr>
          <p:cNvPr id="4" name="Slide Number Placeholder 3">
            <a:extLst>
              <a:ext uri="{FF2B5EF4-FFF2-40B4-BE49-F238E27FC236}">
                <a16:creationId xmlns:a16="http://schemas.microsoft.com/office/drawing/2014/main" id="{A5A8FC2D-47C7-454B-B745-509EFF1DA5B5}"/>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30157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8038-70BA-E647-A6C6-58B3F772A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06A7C-5804-9348-B718-DF81AAFC8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52DB9-F7AB-9940-B353-E8ADA1545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A0AF5-AA88-624A-B3E3-23094F3010C7}"/>
              </a:ext>
            </a:extLst>
          </p:cNvPr>
          <p:cNvSpPr>
            <a:spLocks noGrp="1"/>
          </p:cNvSpPr>
          <p:nvPr>
            <p:ph type="dt" sz="half" idx="10"/>
          </p:nvPr>
        </p:nvSpPr>
        <p:spPr/>
        <p:txBody>
          <a:bodyPr/>
          <a:lstStyle/>
          <a:p>
            <a:r>
              <a:rPr lang="en-US"/>
              <a:t>4/3/2022</a:t>
            </a:r>
          </a:p>
        </p:txBody>
      </p:sp>
      <p:sp>
        <p:nvSpPr>
          <p:cNvPr id="6" name="Footer Placeholder 5">
            <a:extLst>
              <a:ext uri="{FF2B5EF4-FFF2-40B4-BE49-F238E27FC236}">
                <a16:creationId xmlns:a16="http://schemas.microsoft.com/office/drawing/2014/main" id="{07D6F68A-C942-5845-BE95-FF522A8BC62C}"/>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DDC447DB-4177-0F48-A546-D941EB0FBBD2}"/>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368983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FF53-ABB5-B140-9585-D7C1780F7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E5AE20-EFD3-A743-B3DA-3A2552233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99BD5F-AF67-C142-A979-EE06020B5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0987C-FCE2-1947-B620-B030EE03C7B6}"/>
              </a:ext>
            </a:extLst>
          </p:cNvPr>
          <p:cNvSpPr>
            <a:spLocks noGrp="1"/>
          </p:cNvSpPr>
          <p:nvPr>
            <p:ph type="dt" sz="half" idx="10"/>
          </p:nvPr>
        </p:nvSpPr>
        <p:spPr/>
        <p:txBody>
          <a:bodyPr/>
          <a:lstStyle/>
          <a:p>
            <a:r>
              <a:rPr lang="en-US"/>
              <a:t>4/3/2022</a:t>
            </a:r>
          </a:p>
        </p:txBody>
      </p:sp>
      <p:sp>
        <p:nvSpPr>
          <p:cNvPr id="6" name="Footer Placeholder 5">
            <a:extLst>
              <a:ext uri="{FF2B5EF4-FFF2-40B4-BE49-F238E27FC236}">
                <a16:creationId xmlns:a16="http://schemas.microsoft.com/office/drawing/2014/main" id="{74FBAF1C-29F4-C44A-9A3D-18B0F54EB940}"/>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5AF59F52-EDA0-4F4D-B60E-FFD36FB0C776}"/>
              </a:ext>
            </a:extLst>
          </p:cNvPr>
          <p:cNvSpPr>
            <a:spLocks noGrp="1"/>
          </p:cNvSpPr>
          <p:nvPr>
            <p:ph type="sldNum" sz="quarter" idx="12"/>
          </p:nvPr>
        </p:nvSpPr>
        <p:spPr/>
        <p:txBody>
          <a:bodyPr/>
          <a:lstStyle/>
          <a:p>
            <a:fld id="{7968E5EC-58A2-F546-9EDC-CD34D9CBB612}" type="slidenum">
              <a:rPr lang="en-US" smtClean="0"/>
              <a:t>‹#›</a:t>
            </a:fld>
            <a:endParaRPr lang="en-US"/>
          </a:p>
        </p:txBody>
      </p:sp>
    </p:spTree>
    <p:extLst>
      <p:ext uri="{BB962C8B-B14F-4D97-AF65-F5344CB8AC3E}">
        <p14:creationId xmlns:p14="http://schemas.microsoft.com/office/powerpoint/2010/main" val="270594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1CD48-B56D-8D4C-8625-156C1B74D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F7CF6D-D355-9148-BD8F-3C0B51451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2E94E-C499-6448-9409-3DD48A57D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4/3/2022</a:t>
            </a:r>
          </a:p>
        </p:txBody>
      </p:sp>
      <p:sp>
        <p:nvSpPr>
          <p:cNvPr id="5" name="Footer Placeholder 4">
            <a:extLst>
              <a:ext uri="{FF2B5EF4-FFF2-40B4-BE49-F238E27FC236}">
                <a16:creationId xmlns:a16="http://schemas.microsoft.com/office/drawing/2014/main" id="{5E92F2EC-098F-A74F-96D1-A10969287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Mike Nguyen</a:t>
            </a:r>
          </a:p>
        </p:txBody>
      </p:sp>
      <p:sp>
        <p:nvSpPr>
          <p:cNvPr id="6" name="Slide Number Placeholder 5">
            <a:extLst>
              <a:ext uri="{FF2B5EF4-FFF2-40B4-BE49-F238E27FC236}">
                <a16:creationId xmlns:a16="http://schemas.microsoft.com/office/drawing/2014/main" id="{C3B290B8-DB47-E947-83E8-321B9D8DA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8E5EC-58A2-F546-9EDC-CD34D9CBB612}" type="slidenum">
              <a:rPr lang="en-US" smtClean="0"/>
              <a:t>‹#›</a:t>
            </a:fld>
            <a:endParaRPr lang="en-US"/>
          </a:p>
        </p:txBody>
      </p:sp>
    </p:spTree>
    <p:extLst>
      <p:ext uri="{BB962C8B-B14F-4D97-AF65-F5344CB8AC3E}">
        <p14:creationId xmlns:p14="http://schemas.microsoft.com/office/powerpoint/2010/main" val="252746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odishproject.com/research-question/"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nathalieblogi.blogspot.com/2021/06/bonsai-ramification-developing-branches.html" TargetMode="External"/><Relationship Id="rId3" Type="http://schemas.openxmlformats.org/officeDocument/2006/relationships/image" Target="../media/image11.jp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luspng.com/right-arrow-png-1320.html" TargetMode="External"/><Relationship Id="rId5" Type="http://schemas.openxmlformats.org/officeDocument/2006/relationships/image" Target="../media/image12.png"/><Relationship Id="rId4" Type="http://schemas.openxmlformats.org/officeDocument/2006/relationships/hyperlink" Target="https://www.dictionary.com/e/pop-culture/existential-threa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clipartbest.com/tree-root" TargetMode="External"/><Relationship Id="rId3" Type="http://schemas.openxmlformats.org/officeDocument/2006/relationships/image" Target="../media/image14.jp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ssayscouncil.net/literature-reviews/" TargetMode="External"/><Relationship Id="rId5" Type="http://schemas.openxmlformats.org/officeDocument/2006/relationships/image" Target="../media/image15.jpg"/><Relationship Id="rId4" Type="http://schemas.openxmlformats.org/officeDocument/2006/relationships/hyperlink" Target="https://study.com/academy/lesson/empirical-data-definition-example.html"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proofmart.com/product/greater-than-sign-png-images-transparent-background-free-download/" TargetMode="External"/><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lipartkey.com/view/mxbwbx_customer-satisfaction/" TargetMode="External"/><Relationship Id="rId5" Type="http://schemas.openxmlformats.org/officeDocument/2006/relationships/image" Target="../media/image18.png"/><Relationship Id="rId4" Type="http://schemas.openxmlformats.org/officeDocument/2006/relationships/hyperlink" Target="https://instinctif.com/sector/financial-services/" TargetMode="External"/><Relationship Id="rId9"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9.png"/><Relationship Id="rId7" Type="http://schemas.openxmlformats.org/officeDocument/2006/relationships/hyperlink" Target="https://www.ctopreviews.com/best-kitchen-knife-se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creativecommons.org/licenses/by/3.0/" TargetMode="External"/><Relationship Id="rId4" Type="http://schemas.openxmlformats.org/officeDocument/2006/relationships/hyperlink" Target="https://proofmart.com/product/greater-than-sign-png-images-transparent-background-free-download/" TargetMode="External"/><Relationship Id="rId9" Type="http://schemas.openxmlformats.org/officeDocument/2006/relationships/hyperlink" Target="https://journeytojah.com/the-db-sport-horizontal-stripes-large-womens-designer-handbags-by-dooney-bourk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9.png"/><Relationship Id="rId7" Type="http://schemas.openxmlformats.org/officeDocument/2006/relationships/hyperlink" Target="http://www.socialana.com/social-media-marketing-executive-high-tech-profession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creativecommons.org/licenses/by/3.0/" TargetMode="External"/><Relationship Id="rId10" Type="http://schemas.openxmlformats.org/officeDocument/2006/relationships/hyperlink" Target="https://rktaylor.weebly.com/blog/how-was-life-before-social-media" TargetMode="External"/><Relationship Id="rId4" Type="http://schemas.openxmlformats.org/officeDocument/2006/relationships/hyperlink" Target="https://proofmart.com/product/greater-than-sign-png-images-transparent-background-free-download/" TargetMode="Externa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9.png"/><Relationship Id="rId7" Type="http://schemas.openxmlformats.org/officeDocument/2006/relationships/hyperlink" Target="http://www.socialana.com/social-media-marketing-executive-high-tech-professiona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creativecommons.org/licenses/by/3.0/" TargetMode="External"/><Relationship Id="rId10" Type="http://schemas.openxmlformats.org/officeDocument/2006/relationships/hyperlink" Target="https://rktaylor.weebly.com/blog/how-was-life-before-social-media" TargetMode="External"/><Relationship Id="rId4" Type="http://schemas.openxmlformats.org/officeDocument/2006/relationships/hyperlink" Target="https://proofmart.com/product/greater-than-sign-png-images-transparent-background-free-download/" TargetMode="Externa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proofmart.com/product/greater-than-sign-png-images-transparent-background-free-download/"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displayr.com/what-is-random-sampling/" TargetMode="External"/><Relationship Id="rId5" Type="http://schemas.openxmlformats.org/officeDocument/2006/relationships/image" Target="../media/image26.jpg"/><Relationship Id="rId4" Type="http://schemas.openxmlformats.org/officeDocument/2006/relationships/hyperlink" Target="https://proofmart.com/product/greater-than-sign-png-images-transparent-background-free-download/"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gideapackaging.com/Eco-Friendly-Cosmetic-Packaging-Set-Recycled-Plastic-Custom-25-100-PCR-Material-Cosmetic-Packaging-pd45526835.html" TargetMode="External"/><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iconfinder.com/icons/4010878/about_approximately_around_math_mathematics_similar_tilde_icon" TargetMode="External"/><Relationship Id="rId5" Type="http://schemas.openxmlformats.org/officeDocument/2006/relationships/image" Target="../media/image28.png"/><Relationship Id="rId4" Type="http://schemas.openxmlformats.org/officeDocument/2006/relationships/hyperlink" Target="https://www.charlottepayroll.com/services/customer-servic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hysiospot.com/physiopedia/are-you-all-clued-up-on-evidence-based-practice/"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sketchfab.com/3d-models/diamond-molecule-structure-f4e8761bf64f488095ee57f2cb5698c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mg-group.com/inflation-is-back-part-9-two-sentences-say-it-all/"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teatrodiverzura.com/likert-scale-happiness/" TargetMode="External"/><Relationship Id="rId5" Type="http://schemas.openxmlformats.org/officeDocument/2006/relationships/image" Target="../media/image47.png"/><Relationship Id="rId4" Type="http://schemas.openxmlformats.org/officeDocument/2006/relationships/hyperlink" Target="https://www.propelnonprofits.org/resources/analyzing-financial-information-using-ratio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roofmart.com/product/less-than-sign-png-images-transparent-background-free-download/"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nytimes.com/2014/11/23/upshot/conspicuous-consumption-yes-but-its-not-crazy.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socialana.com/3-common-ways-businesses-screw-up-their-social-media-marketing/"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1007/BF00435740" TargetMode="External"/><Relationship Id="rId2" Type="http://schemas.openxmlformats.org/officeDocument/2006/relationships/hyperlink" Target="https://doi.org/10.2307/41165845" TargetMode="External"/><Relationship Id="rId1" Type="http://schemas.openxmlformats.org/officeDocument/2006/relationships/slideLayout" Target="../slideLayouts/slideLayout2.xml"/><Relationship Id="rId4" Type="http://schemas.openxmlformats.org/officeDocument/2006/relationships/hyperlink" Target="https://doi.org/10.2307/1252054"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outlier-linguistics.com/"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ocialana.com/3-common-ways-businesses-screw-up-their-social-media-marketing/" TargetMode="External"/><Relationship Id="rId5" Type="http://schemas.openxmlformats.org/officeDocument/2006/relationships/image" Target="../media/image3.jpg"/><Relationship Id="rId4" Type="http://schemas.openxmlformats.org/officeDocument/2006/relationships/hyperlink" Target="https://technofaq.org/posts/2020/06/how-to-become-a-social-media-influence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bibliometrix.or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ox.com/2019/3/27/18188801/conspicuous-consumption-luxury-items"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nytimes.com/2014/11/23/upshot/conspicuous-consumption-yes-but-its-not-crazy.html" TargetMode="External"/><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ervsig.org/wordpress/2018/01/2018-msi-juniper-networks-research-initiative/"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log.planview.com/business-agility-definition/" TargetMode="External"/><Relationship Id="rId5" Type="http://schemas.openxmlformats.org/officeDocument/2006/relationships/image" Target="../media/image7.png"/><Relationship Id="rId10" Type="http://schemas.openxmlformats.org/officeDocument/2006/relationships/hyperlink" Target="https://soulpreaching.com/6322-2" TargetMode="External"/><Relationship Id="rId4" Type="http://schemas.openxmlformats.org/officeDocument/2006/relationships/hyperlink" Target="https://www.greenbook.org/mr/market-research-trends/the-futuress-of-research-a-slew-of-views/"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84EC6B-B985-4E28-9DF8-75C242B088C4}"/>
              </a:ext>
            </a:extLst>
          </p:cNvPr>
          <p:cNvPicPr>
            <a:picLocks noChangeAspect="1"/>
          </p:cNvPicPr>
          <p:nvPr/>
        </p:nvPicPr>
        <p:blipFill rotWithShape="1">
          <a:blip r:embed="rId3"/>
          <a:srcRect l="2066" r="1356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DECD3F-F01B-B743-822B-528113A85B66}"/>
              </a:ext>
            </a:extLst>
          </p:cNvPr>
          <p:cNvSpPr>
            <a:spLocks noGrp="1"/>
          </p:cNvSpPr>
          <p:nvPr>
            <p:ph type="ctrTitle"/>
          </p:nvPr>
        </p:nvSpPr>
        <p:spPr>
          <a:xfrm>
            <a:off x="477981" y="1122363"/>
            <a:ext cx="4023360" cy="3204134"/>
          </a:xfrm>
        </p:spPr>
        <p:txBody>
          <a:bodyPr anchor="b">
            <a:normAutofit/>
          </a:bodyPr>
          <a:lstStyle/>
          <a:p>
            <a:pPr algn="l"/>
            <a:r>
              <a:rPr lang="en-US" sz="4800" dirty="0"/>
              <a:t>Brand Equity Meta-analysis</a:t>
            </a:r>
          </a:p>
        </p:txBody>
      </p:sp>
      <p:sp>
        <p:nvSpPr>
          <p:cNvPr id="3" name="Subtitle 2">
            <a:extLst>
              <a:ext uri="{FF2B5EF4-FFF2-40B4-BE49-F238E27FC236}">
                <a16:creationId xmlns:a16="http://schemas.microsoft.com/office/drawing/2014/main" id="{BBD3478D-4928-BB4E-867C-36B6005045D8}"/>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dirty="0"/>
              <a:t>Mike Nguyen</a:t>
            </a:r>
          </a:p>
          <a:p>
            <a:pPr algn="l"/>
            <a:r>
              <a:rPr lang="en-US" sz="2000" dirty="0">
                <a:cs typeface="Calibri"/>
              </a:rPr>
              <a:t>University of Missouri</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36C8B017-3DDA-4044-9D18-B75978B75ACE}"/>
              </a:ext>
            </a:extLst>
          </p:cNvPr>
          <p:cNvSpPr>
            <a:spLocks noGrp="1"/>
          </p:cNvSpPr>
          <p:nvPr>
            <p:ph type="dt" sz="half" idx="10"/>
          </p:nvPr>
        </p:nvSpPr>
        <p:spPr/>
        <p:txBody>
          <a:bodyPr/>
          <a:lstStyle/>
          <a:p>
            <a:r>
              <a:rPr lang="en-US"/>
              <a:t>4/3/2022</a:t>
            </a:r>
            <a:endParaRPr lang="en-US" dirty="0"/>
          </a:p>
        </p:txBody>
      </p:sp>
      <p:sp>
        <p:nvSpPr>
          <p:cNvPr id="8" name="Slide Number Placeholder 7">
            <a:extLst>
              <a:ext uri="{FF2B5EF4-FFF2-40B4-BE49-F238E27FC236}">
                <a16:creationId xmlns:a16="http://schemas.microsoft.com/office/drawing/2014/main" id="{F4541E30-ED5B-46D5-94E8-6D2DFBA9F5DF}"/>
              </a:ext>
            </a:extLst>
          </p:cNvPr>
          <p:cNvSpPr>
            <a:spLocks noGrp="1"/>
          </p:cNvSpPr>
          <p:nvPr>
            <p:ph type="sldNum" sz="quarter" idx="12"/>
          </p:nvPr>
        </p:nvSpPr>
        <p:spPr/>
        <p:txBody>
          <a:bodyPr/>
          <a:lstStyle/>
          <a:p>
            <a:fld id="{7968E5EC-58A2-F546-9EDC-CD34D9CBB612}" type="slidenum">
              <a:rPr lang="en-US" smtClean="0"/>
              <a:t>1</a:t>
            </a:fld>
            <a:endParaRPr lang="en-US"/>
          </a:p>
        </p:txBody>
      </p:sp>
      <p:sp>
        <p:nvSpPr>
          <p:cNvPr id="4" name="Footer Placeholder 3">
            <a:extLst>
              <a:ext uri="{FF2B5EF4-FFF2-40B4-BE49-F238E27FC236}">
                <a16:creationId xmlns:a16="http://schemas.microsoft.com/office/drawing/2014/main" id="{DA0343A8-EE81-4213-965F-9BA6ABB800DA}"/>
              </a:ext>
            </a:extLst>
          </p:cNvPr>
          <p:cNvSpPr>
            <a:spLocks noGrp="1"/>
          </p:cNvSpPr>
          <p:nvPr>
            <p:ph type="ftr" sz="quarter" idx="11"/>
          </p:nvPr>
        </p:nvSpPr>
        <p:spPr/>
        <p:txBody>
          <a:bodyPr/>
          <a:lstStyle/>
          <a:p>
            <a:r>
              <a:rPr lang="en-US"/>
              <a:t>Mike Nguyen</a:t>
            </a:r>
          </a:p>
        </p:txBody>
      </p:sp>
    </p:spTree>
    <p:extLst>
      <p:ext uri="{BB962C8B-B14F-4D97-AF65-F5344CB8AC3E}">
        <p14:creationId xmlns:p14="http://schemas.microsoft.com/office/powerpoint/2010/main" val="26531037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A6D59-7E59-41B8-AA00-E2124BD9F167}"/>
              </a:ext>
            </a:extLst>
          </p:cNvPr>
          <p:cNvSpPr>
            <a:spLocks noGrp="1"/>
          </p:cNvSpPr>
          <p:nvPr>
            <p:ph type="title"/>
          </p:nvPr>
        </p:nvSpPr>
        <p:spPr>
          <a:xfrm>
            <a:off x="371094" y="1161288"/>
            <a:ext cx="3438144" cy="1239012"/>
          </a:xfrm>
        </p:spPr>
        <p:txBody>
          <a:bodyPr anchor="ctr">
            <a:normAutofit/>
          </a:bodyPr>
          <a:lstStyle/>
          <a:p>
            <a:r>
              <a:rPr lang="en-US" sz="2800"/>
              <a:t>Research Questions</a:t>
            </a:r>
          </a:p>
        </p:txBody>
      </p:sp>
      <p:sp>
        <p:nvSpPr>
          <p:cNvPr id="19" name="Rectangle 1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30CA529-9352-447C-A0A1-655B16BF0DAF}"/>
              </a:ext>
            </a:extLst>
          </p:cNvPr>
          <p:cNvSpPr>
            <a:spLocks noGrp="1"/>
          </p:cNvSpPr>
          <p:nvPr>
            <p:ph idx="1"/>
          </p:nvPr>
        </p:nvSpPr>
        <p:spPr>
          <a:xfrm>
            <a:off x="371094" y="2718054"/>
            <a:ext cx="3438906" cy="3207258"/>
          </a:xfrm>
        </p:spPr>
        <p:txBody>
          <a:bodyPr anchor="t">
            <a:normAutofit/>
          </a:bodyPr>
          <a:lstStyle/>
          <a:p>
            <a:pPr marL="342900" indent="-342900">
              <a:buFont typeface="+mj-lt"/>
              <a:buAutoNum type="arabicParenR"/>
            </a:pPr>
            <a:r>
              <a:rPr lang="en-US" sz="1700" dirty="0"/>
              <a:t>What is the strength of the relationship between brand equity and brand performance?</a:t>
            </a:r>
          </a:p>
          <a:p>
            <a:pPr marL="342900" indent="-342900">
              <a:buFont typeface="+mj-lt"/>
              <a:buAutoNum type="arabicParenR"/>
            </a:pPr>
            <a:r>
              <a:rPr lang="en-US" sz="1700" dirty="0"/>
              <a:t>What is the effect of social media on this relationship? </a:t>
            </a:r>
          </a:p>
          <a:p>
            <a:pPr marL="342900" indent="-342900">
              <a:buFont typeface="+mj-lt"/>
              <a:buAutoNum type="arabicParenR"/>
            </a:pPr>
            <a:r>
              <a:rPr lang="en-US" sz="1700" dirty="0"/>
              <a:t>Is there a difference regarding </a:t>
            </a:r>
            <a:r>
              <a:rPr lang="en-US" sz="1700" dirty="0" err="1"/>
              <a:t>cor</a:t>
            </a:r>
            <a:r>
              <a:rPr lang="en-US" sz="1700" dirty="0"/>
              <a:t>(BE, BP) between conspicuous and inconspicuous products?</a:t>
            </a:r>
          </a:p>
        </p:txBody>
      </p:sp>
      <p:pic>
        <p:nvPicPr>
          <p:cNvPr id="8" name="Picture 7" descr="Text&#10;&#10;Description automatically generated">
            <a:extLst>
              <a:ext uri="{FF2B5EF4-FFF2-40B4-BE49-F238E27FC236}">
                <a16:creationId xmlns:a16="http://schemas.microsoft.com/office/drawing/2014/main" id="{273A9528-8BF8-44EB-8DB8-346C1FDAEC9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01184" y="883539"/>
            <a:ext cx="6922008" cy="5191506"/>
          </a:xfrm>
          <a:prstGeom prst="rect">
            <a:avLst/>
          </a:prstGeom>
        </p:spPr>
      </p:pic>
      <p:sp>
        <p:nvSpPr>
          <p:cNvPr id="4" name="Date Placeholder 3">
            <a:extLst>
              <a:ext uri="{FF2B5EF4-FFF2-40B4-BE49-F238E27FC236}">
                <a16:creationId xmlns:a16="http://schemas.microsoft.com/office/drawing/2014/main" id="{BA1B6213-EE8E-432A-AB64-7DA3400E011A}"/>
              </a:ext>
            </a:extLst>
          </p:cNvPr>
          <p:cNvSpPr>
            <a:spLocks noGrp="1"/>
          </p:cNvSpPr>
          <p:nvPr>
            <p:ph type="dt" sz="half" idx="10"/>
          </p:nvPr>
        </p:nvSpPr>
        <p:spPr>
          <a:xfrm>
            <a:off x="374904" y="6356350"/>
            <a:ext cx="2743200"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9AA95AF7-5DE5-4135-8DFB-654472A80BAF}"/>
              </a:ext>
            </a:extLst>
          </p:cNvPr>
          <p:cNvSpPr>
            <a:spLocks noGrp="1"/>
          </p:cNvSpPr>
          <p:nvPr>
            <p:ph type="ftr" sz="quarter" idx="11"/>
          </p:nvPr>
        </p:nvSpPr>
        <p:spPr>
          <a:xfrm>
            <a:off x="4901184" y="6356350"/>
            <a:ext cx="4114800" cy="365125"/>
          </a:xfrm>
        </p:spPr>
        <p:txBody>
          <a:bodyPr>
            <a:normAutofit/>
          </a:bodyPr>
          <a:lstStyle/>
          <a:p>
            <a:pPr algn="l">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890524FB-DA1C-46DF-B76D-22B8CBD5FDBF}"/>
              </a:ext>
            </a:extLst>
          </p:cNvPr>
          <p:cNvSpPr>
            <a:spLocks noGrp="1"/>
          </p:cNvSpPr>
          <p:nvPr>
            <p:ph type="sldNum" sz="quarter" idx="12"/>
          </p:nvPr>
        </p:nvSpPr>
        <p:spPr>
          <a:xfrm>
            <a:off x="9695688" y="6356350"/>
            <a:ext cx="2121408" cy="365125"/>
          </a:xfrm>
        </p:spPr>
        <p:txBody>
          <a:bodyPr>
            <a:normAutofit/>
          </a:bodyPr>
          <a:lstStyle/>
          <a:p>
            <a:pPr>
              <a:spcAft>
                <a:spcPts val="600"/>
              </a:spcAft>
            </a:pPr>
            <a:fld id="{7968E5EC-58A2-F546-9EDC-CD34D9CBB612}"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42406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4F94-E845-4F06-83F7-F2D091A069E1}"/>
              </a:ext>
            </a:extLst>
          </p:cNvPr>
          <p:cNvSpPr>
            <a:spLocks noGrp="1"/>
          </p:cNvSpPr>
          <p:nvPr>
            <p:ph type="title"/>
          </p:nvPr>
        </p:nvSpPr>
        <p:spPr/>
        <p:txBody>
          <a:bodyPr/>
          <a:lstStyle/>
          <a:p>
            <a:r>
              <a:rPr lang="en-US" dirty="0"/>
              <a:t>Conceptualization of Brand Equity</a:t>
            </a:r>
          </a:p>
        </p:txBody>
      </p:sp>
      <p:graphicFrame>
        <p:nvGraphicFramePr>
          <p:cNvPr id="4" name="Diagram 3">
            <a:extLst>
              <a:ext uri="{FF2B5EF4-FFF2-40B4-BE49-F238E27FC236}">
                <a16:creationId xmlns:a16="http://schemas.microsoft.com/office/drawing/2014/main" id="{0F1CCFB7-4BB4-4861-A633-D2819C24BDE8}"/>
              </a:ext>
            </a:extLst>
          </p:cNvPr>
          <p:cNvGraphicFramePr/>
          <p:nvPr>
            <p:extLst>
              <p:ext uri="{D42A27DB-BD31-4B8C-83A1-F6EECF244321}">
                <p14:modId xmlns:p14="http://schemas.microsoft.com/office/powerpoint/2010/main" val="841312977"/>
              </p:ext>
            </p:extLst>
          </p:nvPr>
        </p:nvGraphicFramePr>
        <p:xfrm>
          <a:off x="-530832" y="1692381"/>
          <a:ext cx="6954463" cy="453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a:extLst>
              <a:ext uri="{FF2B5EF4-FFF2-40B4-BE49-F238E27FC236}">
                <a16:creationId xmlns:a16="http://schemas.microsoft.com/office/drawing/2014/main" id="{B3F58A46-B39F-4BC1-8ED2-8C21B081762F}"/>
              </a:ext>
            </a:extLst>
          </p:cNvPr>
          <p:cNvGrpSpPr/>
          <p:nvPr/>
        </p:nvGrpSpPr>
        <p:grpSpPr>
          <a:xfrm>
            <a:off x="6096000" y="1810763"/>
            <a:ext cx="5964149" cy="4206792"/>
            <a:chOff x="6096000" y="1810763"/>
            <a:chExt cx="5964149" cy="4206792"/>
          </a:xfrm>
        </p:grpSpPr>
        <p:sp>
          <p:nvSpPr>
            <p:cNvPr id="15" name="Rectangle 14">
              <a:extLst>
                <a:ext uri="{FF2B5EF4-FFF2-40B4-BE49-F238E27FC236}">
                  <a16:creationId xmlns:a16="http://schemas.microsoft.com/office/drawing/2014/main" id="{30655007-51F4-4789-B6FC-708211B36243}"/>
                </a:ext>
              </a:extLst>
            </p:cNvPr>
            <p:cNvSpPr/>
            <p:nvPr/>
          </p:nvSpPr>
          <p:spPr>
            <a:xfrm>
              <a:off x="6096000" y="1810764"/>
              <a:ext cx="2644739" cy="42067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37F453-3716-4ABE-9CF7-72D6503AB866}"/>
                </a:ext>
              </a:extLst>
            </p:cNvPr>
            <p:cNvSpPr/>
            <p:nvPr/>
          </p:nvSpPr>
          <p:spPr>
            <a:xfrm>
              <a:off x="6096000" y="3205480"/>
              <a:ext cx="2644739" cy="28120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Value assigned to a generic entity</a:t>
              </a:r>
            </a:p>
            <a:p>
              <a:pPr algn="ctr"/>
              <a:endParaRPr lang="en-US" dirty="0">
                <a:solidFill>
                  <a:schemeClr val="tx1"/>
                </a:solidFill>
              </a:endParaRPr>
            </a:p>
          </p:txBody>
        </p:sp>
        <p:sp>
          <p:nvSpPr>
            <p:cNvPr id="17" name="TextBox 16">
              <a:extLst>
                <a:ext uri="{FF2B5EF4-FFF2-40B4-BE49-F238E27FC236}">
                  <a16:creationId xmlns:a16="http://schemas.microsoft.com/office/drawing/2014/main" id="{41F96610-8807-46E3-8D7E-3250D4DCDEF2}"/>
                </a:ext>
              </a:extLst>
            </p:cNvPr>
            <p:cNvSpPr txBox="1"/>
            <p:nvPr/>
          </p:nvSpPr>
          <p:spPr>
            <a:xfrm>
              <a:off x="9984769" y="3520015"/>
              <a:ext cx="2075380" cy="646331"/>
            </a:xfrm>
            <a:prstGeom prst="rect">
              <a:avLst/>
            </a:prstGeom>
            <a:noFill/>
          </p:spPr>
          <p:txBody>
            <a:bodyPr wrap="square" rtlCol="0">
              <a:spAutoFit/>
            </a:bodyPr>
            <a:lstStyle/>
            <a:p>
              <a:r>
                <a:rPr lang="en-US" dirty="0"/>
                <a:t>Value assigned to a branded entity</a:t>
              </a:r>
            </a:p>
          </p:txBody>
        </p:sp>
        <p:sp>
          <p:nvSpPr>
            <p:cNvPr id="18" name="Right Brace 17">
              <a:extLst>
                <a:ext uri="{FF2B5EF4-FFF2-40B4-BE49-F238E27FC236}">
                  <a16:creationId xmlns:a16="http://schemas.microsoft.com/office/drawing/2014/main" id="{6C8862BA-4662-4A7E-9CA9-EEB7A70F0AEF}"/>
                </a:ext>
              </a:extLst>
            </p:cNvPr>
            <p:cNvSpPr/>
            <p:nvPr/>
          </p:nvSpPr>
          <p:spPr>
            <a:xfrm>
              <a:off x="8926535" y="1810763"/>
              <a:ext cx="914400" cy="4206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90215AE2-29E7-4718-8466-68AF56C66E9F}"/>
                </a:ext>
              </a:extLst>
            </p:cNvPr>
            <p:cNvSpPr txBox="1"/>
            <p:nvPr/>
          </p:nvSpPr>
          <p:spPr>
            <a:xfrm>
              <a:off x="6380679" y="2323456"/>
              <a:ext cx="2075380" cy="369332"/>
            </a:xfrm>
            <a:prstGeom prst="rect">
              <a:avLst/>
            </a:prstGeom>
            <a:noFill/>
          </p:spPr>
          <p:txBody>
            <a:bodyPr wrap="square" rtlCol="0">
              <a:spAutoFit/>
            </a:bodyPr>
            <a:lstStyle/>
            <a:p>
              <a:pPr algn="ctr"/>
              <a:r>
                <a:rPr lang="en-US" dirty="0"/>
                <a:t>Brand Equity</a:t>
              </a:r>
            </a:p>
          </p:txBody>
        </p:sp>
      </p:grpSp>
      <p:sp>
        <p:nvSpPr>
          <p:cNvPr id="3" name="Date Placeholder 2">
            <a:extLst>
              <a:ext uri="{FF2B5EF4-FFF2-40B4-BE49-F238E27FC236}">
                <a16:creationId xmlns:a16="http://schemas.microsoft.com/office/drawing/2014/main" id="{4CA937A0-5FB5-41DE-A594-52460B28FCEC}"/>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C65CCBD0-6C0A-47D6-8EEE-DE0136E3E8F0}"/>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9913D8BE-D552-4A89-998A-131F5F90CDAC}"/>
              </a:ext>
            </a:extLst>
          </p:cNvPr>
          <p:cNvSpPr>
            <a:spLocks noGrp="1"/>
          </p:cNvSpPr>
          <p:nvPr>
            <p:ph type="sldNum" sz="quarter" idx="12"/>
          </p:nvPr>
        </p:nvSpPr>
        <p:spPr/>
        <p:txBody>
          <a:bodyPr/>
          <a:lstStyle/>
          <a:p>
            <a:fld id="{7968E5EC-58A2-F546-9EDC-CD34D9CBB612}" type="slidenum">
              <a:rPr lang="en-US" smtClean="0"/>
              <a:t>11</a:t>
            </a:fld>
            <a:endParaRPr lang="en-US"/>
          </a:p>
        </p:txBody>
      </p:sp>
    </p:spTree>
    <p:extLst>
      <p:ext uri="{BB962C8B-B14F-4D97-AF65-F5344CB8AC3E}">
        <p14:creationId xmlns:p14="http://schemas.microsoft.com/office/powerpoint/2010/main" val="41402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23EB-E745-497F-808B-3B8E27E42D5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Brand Equity Definitions</a:t>
            </a:r>
          </a:p>
        </p:txBody>
      </p:sp>
      <p:graphicFrame>
        <p:nvGraphicFramePr>
          <p:cNvPr id="4" name="Table 4">
            <a:extLst>
              <a:ext uri="{FF2B5EF4-FFF2-40B4-BE49-F238E27FC236}">
                <a16:creationId xmlns:a16="http://schemas.microsoft.com/office/drawing/2014/main" id="{4E872A15-46D3-4BD0-90F3-6E3735B6BA12}"/>
              </a:ext>
            </a:extLst>
          </p:cNvPr>
          <p:cNvGraphicFramePr>
            <a:graphicFrameLocks noGrp="1"/>
          </p:cNvGraphicFramePr>
          <p:nvPr>
            <p:ph idx="1"/>
            <p:extLst>
              <p:ext uri="{D42A27DB-BD31-4B8C-83A1-F6EECF244321}">
                <p14:modId xmlns:p14="http://schemas.microsoft.com/office/powerpoint/2010/main" val="651257761"/>
              </p:ext>
            </p:extLst>
          </p:nvPr>
        </p:nvGraphicFramePr>
        <p:xfrm>
          <a:off x="3826641" y="1310851"/>
          <a:ext cx="7527159" cy="4685840"/>
        </p:xfrm>
        <a:graphic>
          <a:graphicData uri="http://schemas.openxmlformats.org/drawingml/2006/table">
            <a:tbl>
              <a:tblPr firstRow="1" bandRow="1">
                <a:solidFill>
                  <a:schemeClr val="bg1"/>
                </a:solidFill>
                <a:tableStyleId>{5C22544A-7EE6-4342-B048-85BDC9FD1C3A}</a:tableStyleId>
              </a:tblPr>
              <a:tblGrid>
                <a:gridCol w="2363932">
                  <a:extLst>
                    <a:ext uri="{9D8B030D-6E8A-4147-A177-3AD203B41FA5}">
                      <a16:colId xmlns:a16="http://schemas.microsoft.com/office/drawing/2014/main" val="799465822"/>
                    </a:ext>
                  </a:extLst>
                </a:gridCol>
                <a:gridCol w="5163227">
                  <a:extLst>
                    <a:ext uri="{9D8B030D-6E8A-4147-A177-3AD203B41FA5}">
                      <a16:colId xmlns:a16="http://schemas.microsoft.com/office/drawing/2014/main" val="2412083800"/>
                    </a:ext>
                  </a:extLst>
                </a:gridCol>
              </a:tblGrid>
              <a:tr h="608374">
                <a:tc>
                  <a:txBody>
                    <a:bodyPr/>
                    <a:lstStyle/>
                    <a:p>
                      <a:r>
                        <a:rPr lang="en-US" sz="2400" b="0" cap="none" spc="0" dirty="0">
                          <a:solidFill>
                            <a:schemeClr val="bg1"/>
                          </a:solidFill>
                        </a:rPr>
                        <a:t>Articles</a:t>
                      </a:r>
                    </a:p>
                  </a:txBody>
                  <a:tcPr marL="167089" marR="128530" marT="128530" marB="128530"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r>
                        <a:rPr lang="en-US" sz="2400" b="0" cap="none" spc="0">
                          <a:solidFill>
                            <a:schemeClr val="bg1"/>
                          </a:solidFill>
                        </a:rPr>
                        <a:t>Brand Equity Definitions</a:t>
                      </a:r>
                    </a:p>
                  </a:txBody>
                  <a:tcPr marL="167089" marR="128530" marT="128530" marB="12853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65717582"/>
                  </a:ext>
                </a:extLst>
              </a:tr>
              <a:tr h="908277">
                <a:tc>
                  <a:txBody>
                    <a:bodyPr/>
                    <a:lstStyle/>
                    <a:p>
                      <a:r>
                        <a:rPr lang="en-US" sz="2400" cap="none" spc="0" dirty="0">
                          <a:solidFill>
                            <a:schemeClr val="tx1"/>
                          </a:solidFill>
                        </a:rPr>
                        <a:t>Farquhar (1989)</a:t>
                      </a:r>
                    </a:p>
                  </a:txBody>
                  <a:tcPr marL="167089" marR="128530" marT="128530" marB="128530">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r>
                        <a:rPr lang="en-US" sz="2400" kern="1200" cap="none" spc="0">
                          <a:solidFill>
                            <a:schemeClr val="tx1"/>
                          </a:solidFill>
                          <a:effectLst/>
                          <a:latin typeface="+mn-lt"/>
                          <a:ea typeface="+mn-ea"/>
                          <a:cs typeface="+mn-cs"/>
                        </a:rPr>
                        <a:t>“added value with which a given brand endows a product.”</a:t>
                      </a:r>
                      <a:endParaRPr lang="en-US" sz="2400" cap="none" spc="0">
                        <a:solidFill>
                          <a:schemeClr val="tx1"/>
                        </a:solidFill>
                      </a:endParaRPr>
                    </a:p>
                  </a:txBody>
                  <a:tcPr marL="167089" marR="128530" marT="128530" marB="128530">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1842340350"/>
                  </a:ext>
                </a:extLst>
              </a:tr>
              <a:tr h="908277">
                <a:tc>
                  <a:txBody>
                    <a:bodyPr/>
                    <a:lstStyle/>
                    <a:p>
                      <a:r>
                        <a:rPr lang="en-US" sz="2400" cap="none" spc="0">
                          <a:solidFill>
                            <a:schemeClr val="tx1"/>
                          </a:solidFill>
                        </a:rPr>
                        <a:t>Keller (1993)</a:t>
                      </a:r>
                    </a:p>
                  </a:txBody>
                  <a:tcPr marL="167089" marR="128530" marT="128530" marB="128530">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en-US" sz="2400" cap="none" spc="0">
                          <a:solidFill>
                            <a:schemeClr val="tx1"/>
                          </a:solidFill>
                        </a:rPr>
                        <a:t>“the marketing effects uniquely attributable to the brand.”</a:t>
                      </a:r>
                    </a:p>
                  </a:txBody>
                  <a:tcPr marL="167089" marR="128530" marT="128530" marB="128530">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317107849"/>
                  </a:ext>
                </a:extLst>
              </a:tr>
              <a:tr h="1807984">
                <a:tc>
                  <a:txBody>
                    <a:bodyPr/>
                    <a:lstStyle/>
                    <a:p>
                      <a:r>
                        <a:rPr lang="en-US" sz="2400" cap="none" spc="0" dirty="0">
                          <a:solidFill>
                            <a:schemeClr val="tx1"/>
                          </a:solidFill>
                        </a:rPr>
                        <a:t>Aaker (1996)</a:t>
                      </a:r>
                    </a:p>
                  </a:txBody>
                  <a:tcPr marL="167089" marR="128530" marT="128530" marB="128530">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2400" kern="1200" cap="none" spc="0" dirty="0">
                          <a:solidFill>
                            <a:schemeClr val="tx1"/>
                          </a:solidFill>
                          <a:effectLst/>
                          <a:latin typeface="+mn-lt"/>
                          <a:ea typeface="+mn-ea"/>
                          <a:cs typeface="+mn-cs"/>
                        </a:rPr>
                        <a:t>“a set of assets (and liabilities) linked to a brand’s name and symbol that adds to (or subtracts from) the value provided by a product or service to a firm and/or that firm’s customers.”</a:t>
                      </a:r>
                      <a:endParaRPr lang="en-US" sz="2400" cap="none" spc="0" dirty="0">
                        <a:solidFill>
                          <a:schemeClr val="tx1"/>
                        </a:solidFill>
                      </a:endParaRPr>
                    </a:p>
                  </a:txBody>
                  <a:tcPr marL="167089" marR="128530" marT="128530" marB="128530">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347740519"/>
                  </a:ext>
                </a:extLst>
              </a:tr>
            </a:tbl>
          </a:graphicData>
        </a:graphic>
      </p:graphicFrame>
      <p:sp>
        <p:nvSpPr>
          <p:cNvPr id="5" name="Date Placeholder 4">
            <a:extLst>
              <a:ext uri="{FF2B5EF4-FFF2-40B4-BE49-F238E27FC236}">
                <a16:creationId xmlns:a16="http://schemas.microsoft.com/office/drawing/2014/main" id="{8DD9F860-3184-468F-A189-2945C0B45C20}"/>
              </a:ext>
            </a:extLst>
          </p:cNvPr>
          <p:cNvSpPr>
            <a:spLocks noGrp="1"/>
          </p:cNvSpPr>
          <p:nvPr>
            <p:ph type="dt" sz="half" idx="10"/>
          </p:nvPr>
        </p:nvSpPr>
        <p:spPr/>
        <p:txBody>
          <a:bodyPr/>
          <a:lstStyle/>
          <a:p>
            <a:r>
              <a:rPr lang="en-US"/>
              <a:t>4/3/2022</a:t>
            </a:r>
          </a:p>
        </p:txBody>
      </p:sp>
      <p:sp>
        <p:nvSpPr>
          <p:cNvPr id="8" name="Footer Placeholder 7">
            <a:extLst>
              <a:ext uri="{FF2B5EF4-FFF2-40B4-BE49-F238E27FC236}">
                <a16:creationId xmlns:a16="http://schemas.microsoft.com/office/drawing/2014/main" id="{3A0EA5A7-1621-4875-BCC8-C5498EF18A58}"/>
              </a:ext>
            </a:extLst>
          </p:cNvPr>
          <p:cNvSpPr>
            <a:spLocks noGrp="1"/>
          </p:cNvSpPr>
          <p:nvPr>
            <p:ph type="ftr" sz="quarter" idx="11"/>
          </p:nvPr>
        </p:nvSpPr>
        <p:spPr/>
        <p:txBody>
          <a:bodyPr/>
          <a:lstStyle/>
          <a:p>
            <a:r>
              <a:rPr lang="en-US"/>
              <a:t>Mike Nguyen</a:t>
            </a:r>
          </a:p>
        </p:txBody>
      </p:sp>
      <p:sp>
        <p:nvSpPr>
          <p:cNvPr id="10" name="Slide Number Placeholder 9">
            <a:extLst>
              <a:ext uri="{FF2B5EF4-FFF2-40B4-BE49-F238E27FC236}">
                <a16:creationId xmlns:a16="http://schemas.microsoft.com/office/drawing/2014/main" id="{DAFFE972-0F59-4353-8C58-6A31F01A3787}"/>
              </a:ext>
            </a:extLst>
          </p:cNvPr>
          <p:cNvSpPr>
            <a:spLocks noGrp="1"/>
          </p:cNvSpPr>
          <p:nvPr>
            <p:ph type="sldNum" sz="quarter" idx="12"/>
          </p:nvPr>
        </p:nvSpPr>
        <p:spPr/>
        <p:txBody>
          <a:bodyPr/>
          <a:lstStyle/>
          <a:p>
            <a:fld id="{7968E5EC-58A2-F546-9EDC-CD34D9CBB612}" type="slidenum">
              <a:rPr lang="en-US" smtClean="0"/>
              <a:t>12</a:t>
            </a:fld>
            <a:endParaRPr lang="en-US"/>
          </a:p>
        </p:txBody>
      </p:sp>
    </p:spTree>
    <p:extLst>
      <p:ext uri="{BB962C8B-B14F-4D97-AF65-F5344CB8AC3E}">
        <p14:creationId xmlns:p14="http://schemas.microsoft.com/office/powerpoint/2010/main" val="14304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4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4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1F199-75C5-406A-AAE6-732795F1EC9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Conceptualization of Brand Equity</a:t>
            </a:r>
            <a:endParaRPr lang="en-US" sz="1800" kern="1200" dirty="0">
              <a:solidFill>
                <a:srgbClr val="FFFFFF"/>
              </a:solidFill>
              <a:latin typeface="+mj-lt"/>
              <a:ea typeface="+mj-ea"/>
              <a:cs typeface="+mj-cs"/>
            </a:endParaRPr>
          </a:p>
        </p:txBody>
      </p:sp>
      <p:sp>
        <p:nvSpPr>
          <p:cNvPr id="4" name="Date Placeholder 3">
            <a:extLst>
              <a:ext uri="{FF2B5EF4-FFF2-40B4-BE49-F238E27FC236}">
                <a16:creationId xmlns:a16="http://schemas.microsoft.com/office/drawing/2014/main" id="{0F7ADAAF-341C-41AE-8821-60D110BC2336}"/>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a:spcAft>
                <a:spcPts val="600"/>
              </a:spcAft>
            </a:pPr>
            <a:r>
              <a:rPr lang="en-US">
                <a:solidFill>
                  <a:srgbClr val="FFFFFF"/>
                </a:solidFill>
              </a:rPr>
              <a:t>4/3/2022</a:t>
            </a:r>
          </a:p>
        </p:txBody>
      </p:sp>
      <p:sp>
        <p:nvSpPr>
          <p:cNvPr id="5" name="Footer Placeholder 4">
            <a:extLst>
              <a:ext uri="{FF2B5EF4-FFF2-40B4-BE49-F238E27FC236}">
                <a16:creationId xmlns:a16="http://schemas.microsoft.com/office/drawing/2014/main" id="{5154327D-A57E-4553-ABB9-69E08B86B2A1}"/>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Mike Nguyen</a:t>
            </a:r>
          </a:p>
        </p:txBody>
      </p:sp>
      <p:sp>
        <p:nvSpPr>
          <p:cNvPr id="6" name="Slide Number Placeholder 5">
            <a:extLst>
              <a:ext uri="{FF2B5EF4-FFF2-40B4-BE49-F238E27FC236}">
                <a16:creationId xmlns:a16="http://schemas.microsoft.com/office/drawing/2014/main" id="{BE985936-A0C7-4C9D-9FD0-B8811780A99F}"/>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7968E5EC-58A2-F546-9EDC-CD34D9CBB612}" type="slidenum">
              <a:rPr lang="en-US" smtClean="0">
                <a:solidFill>
                  <a:srgbClr val="898989"/>
                </a:solidFill>
              </a:rPr>
              <a:pPr>
                <a:spcAft>
                  <a:spcPts val="600"/>
                </a:spcAft>
              </a:pPr>
              <a:t>13</a:t>
            </a:fld>
            <a:endParaRPr lang="en-US">
              <a:solidFill>
                <a:srgbClr val="898989"/>
              </a:solidFill>
            </a:endParaRPr>
          </a:p>
        </p:txBody>
      </p:sp>
      <p:sp>
        <p:nvSpPr>
          <p:cNvPr id="134" name="Oval 133">
            <a:extLst>
              <a:ext uri="{FF2B5EF4-FFF2-40B4-BE49-F238E27FC236}">
                <a16:creationId xmlns:a16="http://schemas.microsoft.com/office/drawing/2014/main" id="{4F04698C-6503-4617-8B67-0C4BA52806BF}"/>
              </a:ext>
            </a:extLst>
          </p:cNvPr>
          <p:cNvSpPr/>
          <p:nvPr/>
        </p:nvSpPr>
        <p:spPr>
          <a:xfrm>
            <a:off x="6852989" y="1004900"/>
            <a:ext cx="1878458" cy="9908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Brand Equity</a:t>
            </a:r>
          </a:p>
        </p:txBody>
      </p:sp>
      <p:sp>
        <p:nvSpPr>
          <p:cNvPr id="135" name="Rectangle 134">
            <a:extLst>
              <a:ext uri="{FF2B5EF4-FFF2-40B4-BE49-F238E27FC236}">
                <a16:creationId xmlns:a16="http://schemas.microsoft.com/office/drawing/2014/main" id="{62760679-5E36-4459-BF61-383AACF44E77}"/>
              </a:ext>
            </a:extLst>
          </p:cNvPr>
          <p:cNvSpPr/>
          <p:nvPr/>
        </p:nvSpPr>
        <p:spPr>
          <a:xfrm>
            <a:off x="3884613" y="2268183"/>
            <a:ext cx="2352782" cy="10568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Financial-based</a:t>
            </a:r>
          </a:p>
        </p:txBody>
      </p:sp>
      <p:sp>
        <p:nvSpPr>
          <p:cNvPr id="136" name="Rectangle 135">
            <a:extLst>
              <a:ext uri="{FF2B5EF4-FFF2-40B4-BE49-F238E27FC236}">
                <a16:creationId xmlns:a16="http://schemas.microsoft.com/office/drawing/2014/main" id="{ED16DF3F-1206-4AEB-B2F3-F7C2BCE72C5C}"/>
              </a:ext>
            </a:extLst>
          </p:cNvPr>
          <p:cNvSpPr/>
          <p:nvPr/>
        </p:nvSpPr>
        <p:spPr>
          <a:xfrm>
            <a:off x="9196778" y="2270325"/>
            <a:ext cx="2503042" cy="10547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Customer-based</a:t>
            </a:r>
          </a:p>
        </p:txBody>
      </p:sp>
      <p:sp>
        <p:nvSpPr>
          <p:cNvPr id="137" name="Rectangle 136">
            <a:extLst>
              <a:ext uri="{FF2B5EF4-FFF2-40B4-BE49-F238E27FC236}">
                <a16:creationId xmlns:a16="http://schemas.microsoft.com/office/drawing/2014/main" id="{461E2D43-7CAC-47D0-9D0D-5F53674B8C97}"/>
              </a:ext>
            </a:extLst>
          </p:cNvPr>
          <p:cNvSpPr/>
          <p:nvPr/>
        </p:nvSpPr>
        <p:spPr>
          <a:xfrm>
            <a:off x="6615826" y="2270326"/>
            <a:ext cx="2352782" cy="10568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Other</a:t>
            </a:r>
          </a:p>
          <a:p>
            <a:pPr algn="ctr"/>
            <a:r>
              <a:rPr lang="en-US" dirty="0"/>
              <a:t>(e.g., Employee-based)</a:t>
            </a:r>
          </a:p>
        </p:txBody>
      </p:sp>
      <p:cxnSp>
        <p:nvCxnSpPr>
          <p:cNvPr id="138" name="Straight Arrow Connector 137">
            <a:extLst>
              <a:ext uri="{FF2B5EF4-FFF2-40B4-BE49-F238E27FC236}">
                <a16:creationId xmlns:a16="http://schemas.microsoft.com/office/drawing/2014/main" id="{F7491E5F-FC05-4C89-B5E0-18C425FCABC4}"/>
              </a:ext>
            </a:extLst>
          </p:cNvPr>
          <p:cNvCxnSpPr>
            <a:cxnSpLocks/>
            <a:stCxn id="137" idx="0"/>
            <a:endCxn id="134" idx="4"/>
          </p:cNvCxnSpPr>
          <p:nvPr/>
        </p:nvCxnSpPr>
        <p:spPr>
          <a:xfrm flipV="1">
            <a:off x="7792217" y="1995767"/>
            <a:ext cx="1" cy="274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9" name="Table 30">
            <a:extLst>
              <a:ext uri="{FF2B5EF4-FFF2-40B4-BE49-F238E27FC236}">
                <a16:creationId xmlns:a16="http://schemas.microsoft.com/office/drawing/2014/main" id="{18A5DFD5-5747-4AFB-843F-5C8975ACA01E}"/>
              </a:ext>
            </a:extLst>
          </p:cNvPr>
          <p:cNvGraphicFramePr>
            <a:graphicFrameLocks noGrp="1"/>
          </p:cNvGraphicFramePr>
          <p:nvPr>
            <p:extLst>
              <p:ext uri="{D42A27DB-BD31-4B8C-83A1-F6EECF244321}">
                <p14:modId xmlns:p14="http://schemas.microsoft.com/office/powerpoint/2010/main" val="4270879447"/>
              </p:ext>
            </p:extLst>
          </p:nvPr>
        </p:nvGraphicFramePr>
        <p:xfrm>
          <a:off x="3884613" y="3708464"/>
          <a:ext cx="7815208" cy="2229291"/>
        </p:xfrm>
        <a:graphic>
          <a:graphicData uri="http://schemas.openxmlformats.org/drawingml/2006/table">
            <a:tbl>
              <a:tblPr firstRow="1" bandRow="1">
                <a:tableStyleId>{5C22544A-7EE6-4342-B048-85BDC9FD1C3A}</a:tableStyleId>
              </a:tblPr>
              <a:tblGrid>
                <a:gridCol w="2609513">
                  <a:extLst>
                    <a:ext uri="{9D8B030D-6E8A-4147-A177-3AD203B41FA5}">
                      <a16:colId xmlns:a16="http://schemas.microsoft.com/office/drawing/2014/main" val="300685467"/>
                    </a:ext>
                  </a:extLst>
                </a:gridCol>
                <a:gridCol w="2609513">
                  <a:extLst>
                    <a:ext uri="{9D8B030D-6E8A-4147-A177-3AD203B41FA5}">
                      <a16:colId xmlns:a16="http://schemas.microsoft.com/office/drawing/2014/main" val="2771573644"/>
                    </a:ext>
                  </a:extLst>
                </a:gridCol>
                <a:gridCol w="2596182">
                  <a:extLst>
                    <a:ext uri="{9D8B030D-6E8A-4147-A177-3AD203B41FA5}">
                      <a16:colId xmlns:a16="http://schemas.microsoft.com/office/drawing/2014/main" val="2713689391"/>
                    </a:ext>
                  </a:extLst>
                </a:gridCol>
              </a:tblGrid>
              <a:tr h="161269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2778145"/>
                  </a:ext>
                </a:extLst>
              </a:tr>
              <a:tr h="61659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 slide view of Brand Equity from different perspectives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529347"/>
                  </a:ext>
                </a:extLst>
              </a:tr>
            </a:tbl>
          </a:graphicData>
        </a:graphic>
      </p:graphicFrame>
      <p:sp>
        <p:nvSpPr>
          <p:cNvPr id="140" name="Oval 139">
            <a:extLst>
              <a:ext uri="{FF2B5EF4-FFF2-40B4-BE49-F238E27FC236}">
                <a16:creationId xmlns:a16="http://schemas.microsoft.com/office/drawing/2014/main" id="{294ECF0A-5C52-4F72-99C5-409F2FBC4B56}"/>
              </a:ext>
            </a:extLst>
          </p:cNvPr>
          <p:cNvSpPr/>
          <p:nvPr/>
        </p:nvSpPr>
        <p:spPr>
          <a:xfrm>
            <a:off x="4147033" y="3980019"/>
            <a:ext cx="1878458" cy="9908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Oval 140">
            <a:extLst>
              <a:ext uri="{FF2B5EF4-FFF2-40B4-BE49-F238E27FC236}">
                <a16:creationId xmlns:a16="http://schemas.microsoft.com/office/drawing/2014/main" id="{2911A717-F689-469C-8B08-49FA2347FAA1}"/>
              </a:ext>
            </a:extLst>
          </p:cNvPr>
          <p:cNvSpPr/>
          <p:nvPr/>
        </p:nvSpPr>
        <p:spPr>
          <a:xfrm>
            <a:off x="7529798" y="3980018"/>
            <a:ext cx="524838" cy="9908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2" name="Oval 141">
            <a:extLst>
              <a:ext uri="{FF2B5EF4-FFF2-40B4-BE49-F238E27FC236}">
                <a16:creationId xmlns:a16="http://schemas.microsoft.com/office/drawing/2014/main" id="{3303ADDE-75ED-4F3C-AC15-F11FAD750723}"/>
              </a:ext>
            </a:extLst>
          </p:cNvPr>
          <p:cNvSpPr/>
          <p:nvPr/>
        </p:nvSpPr>
        <p:spPr>
          <a:xfrm>
            <a:off x="9558943" y="4227734"/>
            <a:ext cx="1734619" cy="4954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43" name="Straight Arrow Connector 142">
            <a:extLst>
              <a:ext uri="{FF2B5EF4-FFF2-40B4-BE49-F238E27FC236}">
                <a16:creationId xmlns:a16="http://schemas.microsoft.com/office/drawing/2014/main" id="{31A3B5A2-1946-447F-A1BF-C46526437936}"/>
              </a:ext>
            </a:extLst>
          </p:cNvPr>
          <p:cNvCxnSpPr>
            <a:cxnSpLocks/>
            <a:stCxn id="135" idx="2"/>
          </p:cNvCxnSpPr>
          <p:nvPr/>
        </p:nvCxnSpPr>
        <p:spPr>
          <a:xfrm>
            <a:off x="5061004" y="3325031"/>
            <a:ext cx="0" cy="381290"/>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72313648-6385-440A-B1FC-2C15362F9352}"/>
              </a:ext>
            </a:extLst>
          </p:cNvPr>
          <p:cNvCxnSpPr>
            <a:cxnSpLocks/>
            <a:stCxn id="137" idx="2"/>
            <a:endCxn id="139" idx="0"/>
          </p:cNvCxnSpPr>
          <p:nvPr/>
        </p:nvCxnSpPr>
        <p:spPr>
          <a:xfrm>
            <a:off x="7792217" y="3327174"/>
            <a:ext cx="0" cy="381290"/>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C62CC980-AD8C-440F-9567-92DA389EA611}"/>
              </a:ext>
            </a:extLst>
          </p:cNvPr>
          <p:cNvCxnSpPr>
            <a:cxnSpLocks/>
            <a:stCxn id="136" idx="2"/>
          </p:cNvCxnSpPr>
          <p:nvPr/>
        </p:nvCxnSpPr>
        <p:spPr>
          <a:xfrm>
            <a:off x="10448299" y="3325030"/>
            <a:ext cx="0" cy="383434"/>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16C86D4-C03A-431E-8C22-594145E5C5AB}"/>
              </a:ext>
            </a:extLst>
          </p:cNvPr>
          <p:cNvCxnSpPr>
            <a:cxnSpLocks/>
            <a:stCxn id="136" idx="0"/>
            <a:endCxn id="134" idx="6"/>
          </p:cNvCxnSpPr>
          <p:nvPr/>
        </p:nvCxnSpPr>
        <p:spPr>
          <a:xfrm flipH="1" flipV="1">
            <a:off x="8731447" y="1500334"/>
            <a:ext cx="1716852" cy="769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FCC017B-3094-4984-88D4-EBDFF7954C7A}"/>
              </a:ext>
            </a:extLst>
          </p:cNvPr>
          <p:cNvCxnSpPr>
            <a:cxnSpLocks/>
            <a:stCxn id="135" idx="0"/>
            <a:endCxn id="134" idx="2"/>
          </p:cNvCxnSpPr>
          <p:nvPr/>
        </p:nvCxnSpPr>
        <p:spPr>
          <a:xfrm flipV="1">
            <a:off x="5061004" y="1500334"/>
            <a:ext cx="1791985" cy="7678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58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40" grpId="0" animBg="1"/>
      <p:bldP spid="141" grpId="0" animBg="1"/>
      <p:bldP spid="1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BE095-AEAC-4B7B-A8C4-5B32DA0BC21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Divergence</a:t>
            </a:r>
          </a:p>
        </p:txBody>
      </p:sp>
      <p:pic>
        <p:nvPicPr>
          <p:cNvPr id="39" name="Picture 38" descr="A picture containing icon&#10;&#10;Description automatically generated">
            <a:extLst>
              <a:ext uri="{FF2B5EF4-FFF2-40B4-BE49-F238E27FC236}">
                <a16:creationId xmlns:a16="http://schemas.microsoft.com/office/drawing/2014/main" id="{E2BD3478-2AC2-4ED3-8A0E-0CCEAB0E6A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1802" y="1139746"/>
            <a:ext cx="3509513" cy="2456659"/>
          </a:xfrm>
          <a:prstGeom prst="rect">
            <a:avLst/>
          </a:prstGeom>
        </p:spPr>
      </p:pic>
      <p:pic>
        <p:nvPicPr>
          <p:cNvPr id="46" name="Picture 45" descr="Shape, arrow&#10;&#10;Description automatically generated">
            <a:extLst>
              <a:ext uri="{FF2B5EF4-FFF2-40B4-BE49-F238E27FC236}">
                <a16:creationId xmlns:a16="http://schemas.microsoft.com/office/drawing/2014/main" id="{BDEA77FC-062E-46F2-8CB6-E4727000D61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385729" y="1379552"/>
            <a:ext cx="3433324" cy="1853994"/>
          </a:xfrm>
          <a:prstGeom prst="rect">
            <a:avLst/>
          </a:prstGeom>
        </p:spPr>
      </p:pic>
      <p:cxnSp>
        <p:nvCxnSpPr>
          <p:cNvPr id="55" name="Straight Connector 5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ext, basket star, plant, tree&#10;&#10;Description automatically generated">
            <a:extLst>
              <a:ext uri="{FF2B5EF4-FFF2-40B4-BE49-F238E27FC236}">
                <a16:creationId xmlns:a16="http://schemas.microsoft.com/office/drawing/2014/main" id="{AB5BA9F0-FD77-45F7-A8CB-587E1B404CD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64589" y="1139747"/>
            <a:ext cx="3423916" cy="2456659"/>
          </a:xfrm>
          <a:prstGeom prst="rect">
            <a:avLst/>
          </a:prstGeom>
        </p:spPr>
      </p:pic>
      <p:cxnSp>
        <p:nvCxnSpPr>
          <p:cNvPr id="57" name="Straight Connector 5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03ED4C1-FE0F-4E70-917D-0CD28036286C}"/>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0270D850-1579-4790-9894-4B43EC98D4EB}"/>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3CE500D9-C67C-437D-A938-96D1441D30B9}"/>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14</a:t>
            </a:fld>
            <a:endParaRPr lang="en-US"/>
          </a:p>
        </p:txBody>
      </p:sp>
    </p:spTree>
    <p:extLst>
      <p:ext uri="{BB962C8B-B14F-4D97-AF65-F5344CB8AC3E}">
        <p14:creationId xmlns:p14="http://schemas.microsoft.com/office/powerpoint/2010/main" val="29279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4" name="Rectangle 4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BE095-AEAC-4B7B-A8C4-5B32DA0BC21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Convergence</a:t>
            </a:r>
          </a:p>
        </p:txBody>
      </p:sp>
      <p:pic>
        <p:nvPicPr>
          <p:cNvPr id="9" name="Picture 8" descr="A picture containing text&#10;&#10;Description automatically generated">
            <a:extLst>
              <a:ext uri="{FF2B5EF4-FFF2-40B4-BE49-F238E27FC236}">
                <a16:creationId xmlns:a16="http://schemas.microsoft.com/office/drawing/2014/main" id="{346BDA5E-56DA-47BB-8F80-2D12D4B78B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7923" y="421624"/>
            <a:ext cx="3783803" cy="2128389"/>
          </a:xfrm>
          <a:prstGeom prst="rect">
            <a:avLst/>
          </a:prstGeom>
        </p:spPr>
      </p:pic>
      <p:pic>
        <p:nvPicPr>
          <p:cNvPr id="11" name="Picture 10">
            <a:extLst>
              <a:ext uri="{FF2B5EF4-FFF2-40B4-BE49-F238E27FC236}">
                <a16:creationId xmlns:a16="http://schemas.microsoft.com/office/drawing/2014/main" id="{4B33B7FB-83E2-477E-AC11-69C15750423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41507" y="408443"/>
            <a:ext cx="3629858" cy="1715107"/>
          </a:xfrm>
          <a:prstGeom prst="rect">
            <a:avLst/>
          </a:prstGeom>
        </p:spPr>
      </p:pic>
      <p:cxnSp>
        <p:nvCxnSpPr>
          <p:cNvPr id="45" name="Straight Connector 4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plant, tree, root, prop root&#10;&#10;Description automatically generated">
            <a:extLst>
              <a:ext uri="{FF2B5EF4-FFF2-40B4-BE49-F238E27FC236}">
                <a16:creationId xmlns:a16="http://schemas.microsoft.com/office/drawing/2014/main" id="{7DCAD913-DE6B-4BF0-BB2C-25C1CB8DB23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1127" y="380198"/>
            <a:ext cx="3423916" cy="2616788"/>
          </a:xfrm>
          <a:prstGeom prst="rect">
            <a:avLst/>
          </a:prstGeom>
        </p:spPr>
      </p:pic>
      <p:cxnSp>
        <p:nvCxnSpPr>
          <p:cNvPr id="47" name="Straight Connector 5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03ED4C1-FE0F-4E70-917D-0CD28036286C}"/>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0270D850-1579-4790-9894-4B43EC98D4EB}"/>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3CE500D9-C67C-437D-A938-96D1441D30B9}"/>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15</a:t>
            </a:fld>
            <a:endParaRPr lang="en-US"/>
          </a:p>
        </p:txBody>
      </p:sp>
      <p:sp>
        <p:nvSpPr>
          <p:cNvPr id="12" name="TextBox 11">
            <a:extLst>
              <a:ext uri="{FF2B5EF4-FFF2-40B4-BE49-F238E27FC236}">
                <a16:creationId xmlns:a16="http://schemas.microsoft.com/office/drawing/2014/main" id="{F9D0CD2D-C18B-443F-9C51-9EE57450527F}"/>
              </a:ext>
            </a:extLst>
          </p:cNvPr>
          <p:cNvSpPr txBox="1"/>
          <p:nvPr/>
        </p:nvSpPr>
        <p:spPr>
          <a:xfrm>
            <a:off x="1314172" y="2954461"/>
            <a:ext cx="1778876" cy="646331"/>
          </a:xfrm>
          <a:prstGeom prst="rect">
            <a:avLst/>
          </a:prstGeom>
          <a:noFill/>
        </p:spPr>
        <p:txBody>
          <a:bodyPr wrap="square" rtlCol="0">
            <a:spAutoFit/>
          </a:bodyPr>
          <a:lstStyle/>
          <a:p>
            <a:r>
              <a:rPr lang="en-US" dirty="0"/>
              <a:t>Aaker’s (1991)</a:t>
            </a:r>
          </a:p>
          <a:p>
            <a:r>
              <a:rPr lang="en-US" dirty="0"/>
              <a:t>Keller’s (1993)</a:t>
            </a:r>
          </a:p>
        </p:txBody>
      </p:sp>
      <p:sp>
        <p:nvSpPr>
          <p:cNvPr id="51" name="TextBox 50">
            <a:extLst>
              <a:ext uri="{FF2B5EF4-FFF2-40B4-BE49-F238E27FC236}">
                <a16:creationId xmlns:a16="http://schemas.microsoft.com/office/drawing/2014/main" id="{3D8596D7-E767-42BC-81B2-6153722A7932}"/>
              </a:ext>
            </a:extLst>
          </p:cNvPr>
          <p:cNvSpPr txBox="1"/>
          <p:nvPr/>
        </p:nvSpPr>
        <p:spPr>
          <a:xfrm>
            <a:off x="8337923" y="2824659"/>
            <a:ext cx="3903188" cy="923330"/>
          </a:xfrm>
          <a:prstGeom prst="rect">
            <a:avLst/>
          </a:prstGeom>
          <a:noFill/>
        </p:spPr>
        <p:txBody>
          <a:bodyPr wrap="square" rtlCol="0">
            <a:spAutoFit/>
          </a:bodyPr>
          <a:lstStyle/>
          <a:p>
            <a:pPr marL="342900" indent="-342900">
              <a:buAutoNum type="arabicPeriod"/>
            </a:pPr>
            <a:r>
              <a:rPr lang="en-US" dirty="0"/>
              <a:t>Customer vs. firm perspective </a:t>
            </a:r>
          </a:p>
          <a:p>
            <a:pPr marL="342900" indent="-342900">
              <a:buAutoNum type="arabicPeriod"/>
            </a:pPr>
            <a:r>
              <a:rPr lang="en-US" dirty="0"/>
              <a:t>Adapted from </a:t>
            </a:r>
            <a:r>
              <a:rPr lang="en-US" dirty="0" err="1"/>
              <a:t>Yoo</a:t>
            </a:r>
            <a:r>
              <a:rPr lang="en-US" dirty="0"/>
              <a:t> and </a:t>
            </a:r>
            <a:r>
              <a:rPr lang="en-US" dirty="0" err="1"/>
              <a:t>Donthu’s</a:t>
            </a:r>
            <a:r>
              <a:rPr lang="en-US" dirty="0"/>
              <a:t> (2001) vs. Created </a:t>
            </a:r>
          </a:p>
        </p:txBody>
      </p:sp>
      <p:sp>
        <p:nvSpPr>
          <p:cNvPr id="58" name="TextBox 57">
            <a:extLst>
              <a:ext uri="{FF2B5EF4-FFF2-40B4-BE49-F238E27FC236}">
                <a16:creationId xmlns:a16="http://schemas.microsoft.com/office/drawing/2014/main" id="{D2488580-E84A-428F-8563-C68E05919D16}"/>
              </a:ext>
            </a:extLst>
          </p:cNvPr>
          <p:cNvSpPr txBox="1"/>
          <p:nvPr/>
        </p:nvSpPr>
        <p:spPr>
          <a:xfrm>
            <a:off x="4144406" y="2611246"/>
            <a:ext cx="3903188" cy="1477328"/>
          </a:xfrm>
          <a:prstGeom prst="rect">
            <a:avLst/>
          </a:prstGeom>
          <a:noFill/>
        </p:spPr>
        <p:txBody>
          <a:bodyPr wrap="square" rtlCol="0">
            <a:spAutoFit/>
          </a:bodyPr>
          <a:lstStyle/>
          <a:p>
            <a:r>
              <a:rPr lang="en-US" dirty="0"/>
              <a:t>Agarwal and Rao (1996)</a:t>
            </a:r>
          </a:p>
          <a:p>
            <a:pPr marL="285750" indent="-285750">
              <a:buFont typeface="Arial" panose="020B0604020202020204" pitchFamily="34" charset="0"/>
              <a:buChar char="•"/>
            </a:pPr>
            <a:r>
              <a:rPr lang="en-US" dirty="0"/>
              <a:t>Perception and Attitude</a:t>
            </a:r>
          </a:p>
          <a:p>
            <a:pPr marL="285750" indent="-285750">
              <a:buFont typeface="Arial" panose="020B0604020202020204" pitchFamily="34" charset="0"/>
              <a:buChar char="•"/>
            </a:pPr>
            <a:r>
              <a:rPr lang="en-US" dirty="0"/>
              <a:t>Performance</a:t>
            </a:r>
          </a:p>
          <a:p>
            <a:pPr marL="285750" indent="-285750">
              <a:buFont typeface="Arial" panose="020B0604020202020204" pitchFamily="34" charset="0"/>
              <a:buChar char="•"/>
            </a:pPr>
            <a:r>
              <a:rPr lang="en-US" dirty="0"/>
              <a:t>Choice intention</a:t>
            </a:r>
          </a:p>
          <a:p>
            <a:pPr marL="285750" indent="-285750">
              <a:buFont typeface="Arial" panose="020B0604020202020204" pitchFamily="34" charset="0"/>
              <a:buChar char="•"/>
            </a:pPr>
            <a:r>
              <a:rPr lang="en-US" dirty="0"/>
              <a:t>Actual choice (Sales)</a:t>
            </a:r>
          </a:p>
        </p:txBody>
      </p:sp>
    </p:spTree>
    <p:extLst>
      <p:ext uri="{BB962C8B-B14F-4D97-AF65-F5344CB8AC3E}">
        <p14:creationId xmlns:p14="http://schemas.microsoft.com/office/powerpoint/2010/main" val="24253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51"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08373-6892-4FC5-B9BE-748B8A70C502}"/>
              </a:ext>
            </a:extLst>
          </p:cNvPr>
          <p:cNvSpPr>
            <a:spLocks noGrp="1"/>
          </p:cNvSpPr>
          <p:nvPr>
            <p:ph type="title"/>
          </p:nvPr>
        </p:nvSpPr>
        <p:spPr>
          <a:xfrm>
            <a:off x="838200" y="557188"/>
            <a:ext cx="10515600" cy="1133499"/>
          </a:xfrm>
        </p:spPr>
        <p:txBody>
          <a:bodyPr>
            <a:normAutofit/>
          </a:bodyPr>
          <a:lstStyle/>
          <a:p>
            <a:pPr algn="ctr"/>
            <a:r>
              <a:rPr lang="en-US" sz="5200"/>
              <a:t>Brand Performance</a:t>
            </a:r>
          </a:p>
        </p:txBody>
      </p:sp>
      <p:sp>
        <p:nvSpPr>
          <p:cNvPr id="4" name="Date Placeholder 3">
            <a:extLst>
              <a:ext uri="{FF2B5EF4-FFF2-40B4-BE49-F238E27FC236}">
                <a16:creationId xmlns:a16="http://schemas.microsoft.com/office/drawing/2014/main" id="{E9445B71-42C8-45E9-BA62-09316F7B440D}"/>
              </a:ext>
            </a:extLst>
          </p:cNvPr>
          <p:cNvSpPr>
            <a:spLocks noGrp="1"/>
          </p:cNvSpPr>
          <p:nvPr>
            <p:ph type="dt" sz="half" idx="10"/>
          </p:nvPr>
        </p:nvSpPr>
        <p:spPr>
          <a:xfrm>
            <a:off x="838200" y="6356350"/>
            <a:ext cx="2743200" cy="365125"/>
          </a:xfrm>
        </p:spPr>
        <p:txBody>
          <a:bodyP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D92E15DA-F09E-494D-B608-A9CC5070E94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Mike Nguyen</a:t>
            </a:r>
          </a:p>
        </p:txBody>
      </p:sp>
      <p:sp>
        <p:nvSpPr>
          <p:cNvPr id="6" name="Slide Number Placeholder 5">
            <a:extLst>
              <a:ext uri="{FF2B5EF4-FFF2-40B4-BE49-F238E27FC236}">
                <a16:creationId xmlns:a16="http://schemas.microsoft.com/office/drawing/2014/main" id="{1EBB0D9B-A91B-4B99-833D-BE47F6B1A055}"/>
              </a:ext>
            </a:extLst>
          </p:cNvPr>
          <p:cNvSpPr>
            <a:spLocks noGrp="1"/>
          </p:cNvSpPr>
          <p:nvPr>
            <p:ph type="sldNum" sz="quarter" idx="12"/>
          </p:nvPr>
        </p:nvSpPr>
        <p:spPr>
          <a:xfrm>
            <a:off x="8610600" y="6356350"/>
            <a:ext cx="2743200" cy="365125"/>
          </a:xfrm>
        </p:spPr>
        <p:txBody>
          <a:bodyPr>
            <a:normAutofit/>
          </a:bodyPr>
          <a:lstStyle/>
          <a:p>
            <a:pPr>
              <a:spcAft>
                <a:spcPts val="600"/>
              </a:spcAft>
            </a:pPr>
            <a:fld id="{7968E5EC-58A2-F546-9EDC-CD34D9CBB612}" type="slidenum">
              <a:rPr lang="en-US" smtClean="0"/>
              <a:pPr>
                <a:spcAft>
                  <a:spcPts val="600"/>
                </a:spcAft>
              </a:pPr>
              <a:t>16</a:t>
            </a:fld>
            <a:endParaRPr lang="en-US"/>
          </a:p>
        </p:txBody>
      </p:sp>
      <p:graphicFrame>
        <p:nvGraphicFramePr>
          <p:cNvPr id="3" name="Diagram 2">
            <a:extLst>
              <a:ext uri="{FF2B5EF4-FFF2-40B4-BE49-F238E27FC236}">
                <a16:creationId xmlns:a16="http://schemas.microsoft.com/office/drawing/2014/main" id="{5A596F7B-7DA4-4FA6-B71A-F056932ED13D}"/>
              </a:ext>
            </a:extLst>
          </p:cNvPr>
          <p:cNvGraphicFramePr/>
          <p:nvPr>
            <p:extLst>
              <p:ext uri="{D42A27DB-BD31-4B8C-83A1-F6EECF244321}">
                <p14:modId xmlns:p14="http://schemas.microsoft.com/office/powerpoint/2010/main" val="62603184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73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EB9C34B-EACD-4AD8-BC64-E9E4281E8F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E7EBE42-50D9-4BE8-8F10-7B67B9EAF9A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C48CBDF6-C67E-47E8-9328-6F242142C20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5CA9501-071B-4685-892C-0710C9000EC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F377C5F3-450A-47D5-84CC-B52D31285B88}"/>
              </a:ext>
            </a:extLst>
          </p:cNvPr>
          <p:cNvSpPr>
            <a:spLocks noGrp="1"/>
          </p:cNvSpPr>
          <p:nvPr>
            <p:ph type="title"/>
          </p:nvPr>
        </p:nvSpPr>
        <p:spPr>
          <a:xfrm>
            <a:off x="838200" y="182813"/>
            <a:ext cx="10515600" cy="1325563"/>
          </a:xfrm>
        </p:spPr>
        <p:txBody>
          <a:bodyPr/>
          <a:lstStyle/>
          <a:p>
            <a:r>
              <a:rPr lang="en-US" dirty="0"/>
              <a:t>Search Process</a:t>
            </a:r>
          </a:p>
        </p:txBody>
      </p:sp>
      <p:sp>
        <p:nvSpPr>
          <p:cNvPr id="3" name="Date Placeholder 2">
            <a:extLst>
              <a:ext uri="{FF2B5EF4-FFF2-40B4-BE49-F238E27FC236}">
                <a16:creationId xmlns:a16="http://schemas.microsoft.com/office/drawing/2014/main" id="{1CFBD859-CF48-41D6-95BB-2E5F0C0D0A94}"/>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EC77EDC4-759B-412F-B948-0BD00CAE6502}"/>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D02EE8BF-0B58-4FE1-A6C3-893721BD195B}"/>
              </a:ext>
            </a:extLst>
          </p:cNvPr>
          <p:cNvSpPr>
            <a:spLocks noGrp="1"/>
          </p:cNvSpPr>
          <p:nvPr>
            <p:ph type="sldNum" sz="quarter" idx="12"/>
          </p:nvPr>
        </p:nvSpPr>
        <p:spPr/>
        <p:txBody>
          <a:bodyPr/>
          <a:lstStyle/>
          <a:p>
            <a:fld id="{7968E5EC-58A2-F546-9EDC-CD34D9CBB612}" type="slidenum">
              <a:rPr lang="en-US" smtClean="0"/>
              <a:t>17</a:t>
            </a:fld>
            <a:endParaRPr lang="en-US"/>
          </a:p>
        </p:txBody>
      </p:sp>
      <p:sp>
        <p:nvSpPr>
          <p:cNvPr id="47" name="Rectangle 46">
            <a:extLst>
              <a:ext uri="{FF2B5EF4-FFF2-40B4-BE49-F238E27FC236}">
                <a16:creationId xmlns:a16="http://schemas.microsoft.com/office/drawing/2014/main" id="{4E53E6AC-C1AE-4A33-8DB3-BC17D992543C}"/>
              </a:ext>
            </a:extLst>
          </p:cNvPr>
          <p:cNvSpPr/>
          <p:nvPr/>
        </p:nvSpPr>
        <p:spPr>
          <a:xfrm>
            <a:off x="4679621" y="1150888"/>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All accessible databases</a:t>
            </a:r>
          </a:p>
        </p:txBody>
      </p:sp>
      <p:cxnSp>
        <p:nvCxnSpPr>
          <p:cNvPr id="68" name="Straight Arrow Connector 67">
            <a:extLst>
              <a:ext uri="{FF2B5EF4-FFF2-40B4-BE49-F238E27FC236}">
                <a16:creationId xmlns:a16="http://schemas.microsoft.com/office/drawing/2014/main" id="{84118489-C3D6-404D-BEC6-4FAA886CB7FF}"/>
              </a:ext>
            </a:extLst>
          </p:cNvPr>
          <p:cNvCxnSpPr>
            <a:cxnSpLocks/>
            <a:stCxn id="47" idx="2"/>
            <a:endCxn id="72" idx="0"/>
          </p:cNvCxnSpPr>
          <p:nvPr/>
        </p:nvCxnSpPr>
        <p:spPr>
          <a:xfrm>
            <a:off x="6096000" y="1890105"/>
            <a:ext cx="0" cy="636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0AAF05A8-350C-4ABD-ACFD-33BFAB3576A7}"/>
              </a:ext>
            </a:extLst>
          </p:cNvPr>
          <p:cNvSpPr/>
          <p:nvPr/>
        </p:nvSpPr>
        <p:spPr>
          <a:xfrm>
            <a:off x="4679621" y="2526442"/>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364 potential papers</a:t>
            </a:r>
          </a:p>
        </p:txBody>
      </p:sp>
      <p:sp>
        <p:nvSpPr>
          <p:cNvPr id="75" name="Rectangle 74">
            <a:extLst>
              <a:ext uri="{FF2B5EF4-FFF2-40B4-BE49-F238E27FC236}">
                <a16:creationId xmlns:a16="http://schemas.microsoft.com/office/drawing/2014/main" id="{44194F56-29C7-4445-A7D0-85919AC90796}"/>
              </a:ext>
            </a:extLst>
          </p:cNvPr>
          <p:cNvSpPr/>
          <p:nvPr/>
        </p:nvSpPr>
        <p:spPr>
          <a:xfrm>
            <a:off x="858673" y="1946053"/>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Inclusion Criteria</a:t>
            </a:r>
          </a:p>
        </p:txBody>
      </p:sp>
      <p:cxnSp>
        <p:nvCxnSpPr>
          <p:cNvPr id="76" name="Straight Arrow Connector 75">
            <a:extLst>
              <a:ext uri="{FF2B5EF4-FFF2-40B4-BE49-F238E27FC236}">
                <a16:creationId xmlns:a16="http://schemas.microsoft.com/office/drawing/2014/main" id="{D254CDCD-C8C6-4C9F-A124-B00EFDEB89C5}"/>
              </a:ext>
            </a:extLst>
          </p:cNvPr>
          <p:cNvCxnSpPr>
            <a:cxnSpLocks/>
            <a:stCxn id="75" idx="3"/>
          </p:cNvCxnSpPr>
          <p:nvPr/>
        </p:nvCxnSpPr>
        <p:spPr>
          <a:xfrm flipV="1">
            <a:off x="3691431" y="2301948"/>
            <a:ext cx="2404569" cy="13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261BB00A-CE6B-49BD-9F95-AC3D534DFD2C}"/>
              </a:ext>
            </a:extLst>
          </p:cNvPr>
          <p:cNvSpPr/>
          <p:nvPr/>
        </p:nvSpPr>
        <p:spPr>
          <a:xfrm>
            <a:off x="8720597" y="1940080"/>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Exclusion Criteria</a:t>
            </a:r>
          </a:p>
        </p:txBody>
      </p:sp>
      <p:cxnSp>
        <p:nvCxnSpPr>
          <p:cNvPr id="79" name="Straight Arrow Connector 78">
            <a:extLst>
              <a:ext uri="{FF2B5EF4-FFF2-40B4-BE49-F238E27FC236}">
                <a16:creationId xmlns:a16="http://schemas.microsoft.com/office/drawing/2014/main" id="{E98ADA19-9052-43F3-8319-791423BA4638}"/>
              </a:ext>
            </a:extLst>
          </p:cNvPr>
          <p:cNvCxnSpPr>
            <a:cxnSpLocks/>
            <a:stCxn id="78" idx="1"/>
          </p:cNvCxnSpPr>
          <p:nvPr/>
        </p:nvCxnSpPr>
        <p:spPr>
          <a:xfrm flipH="1" flipV="1">
            <a:off x="6102779" y="2301948"/>
            <a:ext cx="2617818" cy="7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Rectangle 79">
            <a:extLst>
              <a:ext uri="{FF2B5EF4-FFF2-40B4-BE49-F238E27FC236}">
                <a16:creationId xmlns:a16="http://schemas.microsoft.com/office/drawing/2014/main" id="{158D87FE-97AD-4BCB-8989-76022040EDE6}"/>
              </a:ext>
            </a:extLst>
          </p:cNvPr>
          <p:cNvSpPr/>
          <p:nvPr/>
        </p:nvSpPr>
        <p:spPr>
          <a:xfrm>
            <a:off x="862210" y="3265660"/>
            <a:ext cx="2830458" cy="1282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panose="020B0604020202020204" pitchFamily="34" charset="0"/>
              <a:buChar char="•"/>
            </a:pPr>
            <a:r>
              <a:rPr lang="en-US" sz="2400" dirty="0"/>
              <a:t>All sources in English</a:t>
            </a:r>
          </a:p>
          <a:p>
            <a:pPr marL="285750" lvl="0" indent="-285750">
              <a:buFont typeface="Arial" panose="020B0604020202020204" pitchFamily="34" charset="0"/>
              <a:buChar char="•"/>
            </a:pPr>
            <a:r>
              <a:rPr lang="en-US" sz="2400" dirty="0"/>
              <a:t>Cor (BE, BP)</a:t>
            </a:r>
          </a:p>
        </p:txBody>
      </p:sp>
      <p:sp>
        <p:nvSpPr>
          <p:cNvPr id="81" name="Rectangle 80">
            <a:extLst>
              <a:ext uri="{FF2B5EF4-FFF2-40B4-BE49-F238E27FC236}">
                <a16:creationId xmlns:a16="http://schemas.microsoft.com/office/drawing/2014/main" id="{C9914520-EB24-4965-A252-AD912EED7894}"/>
              </a:ext>
            </a:extLst>
          </p:cNvPr>
          <p:cNvSpPr/>
          <p:nvPr/>
        </p:nvSpPr>
        <p:spPr>
          <a:xfrm>
            <a:off x="8720597" y="3265659"/>
            <a:ext cx="2832758" cy="1282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panose="020B0604020202020204" pitchFamily="34" charset="0"/>
              <a:buChar char="•"/>
            </a:pPr>
            <a:r>
              <a:rPr lang="en-US" sz="2400" dirty="0"/>
              <a:t>Insufficient data</a:t>
            </a:r>
          </a:p>
          <a:p>
            <a:pPr marL="285750" lvl="0" indent="-285750">
              <a:buFont typeface="Arial" panose="020B0604020202020204" pitchFamily="34" charset="0"/>
              <a:buChar char="•"/>
            </a:pPr>
            <a:r>
              <a:rPr lang="en-US" sz="2400" dirty="0"/>
              <a:t>Conceptual papers </a:t>
            </a:r>
          </a:p>
          <a:p>
            <a:pPr marL="285750" lvl="0" indent="-285750">
              <a:buFont typeface="Arial" panose="020B0604020202020204" pitchFamily="34" charset="0"/>
              <a:buChar char="•"/>
            </a:pPr>
            <a:r>
              <a:rPr lang="en-US" sz="2400" dirty="0"/>
              <a:t>Outlier</a:t>
            </a:r>
          </a:p>
        </p:txBody>
      </p:sp>
    </p:spTree>
    <p:extLst>
      <p:ext uri="{BB962C8B-B14F-4D97-AF65-F5344CB8AC3E}">
        <p14:creationId xmlns:p14="http://schemas.microsoft.com/office/powerpoint/2010/main" val="324926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2" grpId="0" animBg="1"/>
      <p:bldP spid="75" grpId="0" animBg="1"/>
      <p:bldP spid="78" grpId="0" animBg="1"/>
      <p:bldP spid="80" grpId="0" animBg="1"/>
      <p:bldP spid="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F377C5F3-450A-47D5-84CC-B52D31285B88}"/>
              </a:ext>
            </a:extLst>
          </p:cNvPr>
          <p:cNvSpPr>
            <a:spLocks noGrp="1"/>
          </p:cNvSpPr>
          <p:nvPr>
            <p:ph type="title"/>
          </p:nvPr>
        </p:nvSpPr>
        <p:spPr>
          <a:xfrm>
            <a:off x="838200" y="182813"/>
            <a:ext cx="10515600" cy="1325563"/>
          </a:xfrm>
        </p:spPr>
        <p:txBody>
          <a:bodyPr/>
          <a:lstStyle/>
          <a:p>
            <a:r>
              <a:rPr lang="en-US" dirty="0"/>
              <a:t>Search Process</a:t>
            </a:r>
          </a:p>
        </p:txBody>
      </p:sp>
      <p:sp>
        <p:nvSpPr>
          <p:cNvPr id="3" name="Date Placeholder 2">
            <a:extLst>
              <a:ext uri="{FF2B5EF4-FFF2-40B4-BE49-F238E27FC236}">
                <a16:creationId xmlns:a16="http://schemas.microsoft.com/office/drawing/2014/main" id="{1CFBD859-CF48-41D6-95BB-2E5F0C0D0A94}"/>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EC77EDC4-759B-412F-B948-0BD00CAE6502}"/>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D02EE8BF-0B58-4FE1-A6C3-893721BD195B}"/>
              </a:ext>
            </a:extLst>
          </p:cNvPr>
          <p:cNvSpPr>
            <a:spLocks noGrp="1"/>
          </p:cNvSpPr>
          <p:nvPr>
            <p:ph type="sldNum" sz="quarter" idx="12"/>
          </p:nvPr>
        </p:nvSpPr>
        <p:spPr/>
        <p:txBody>
          <a:bodyPr/>
          <a:lstStyle/>
          <a:p>
            <a:fld id="{7968E5EC-58A2-F546-9EDC-CD34D9CBB612}" type="slidenum">
              <a:rPr lang="en-US" smtClean="0"/>
              <a:t>18</a:t>
            </a:fld>
            <a:endParaRPr lang="en-US"/>
          </a:p>
        </p:txBody>
      </p:sp>
      <p:sp>
        <p:nvSpPr>
          <p:cNvPr id="47" name="Rectangle 46">
            <a:extLst>
              <a:ext uri="{FF2B5EF4-FFF2-40B4-BE49-F238E27FC236}">
                <a16:creationId xmlns:a16="http://schemas.microsoft.com/office/drawing/2014/main" id="{4E53E6AC-C1AE-4A33-8DB3-BC17D992543C}"/>
              </a:ext>
            </a:extLst>
          </p:cNvPr>
          <p:cNvSpPr/>
          <p:nvPr/>
        </p:nvSpPr>
        <p:spPr>
          <a:xfrm>
            <a:off x="4679621" y="1150888"/>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All accessible databases</a:t>
            </a:r>
          </a:p>
        </p:txBody>
      </p:sp>
      <p:sp>
        <p:nvSpPr>
          <p:cNvPr id="49" name="Rectangle 48">
            <a:extLst>
              <a:ext uri="{FF2B5EF4-FFF2-40B4-BE49-F238E27FC236}">
                <a16:creationId xmlns:a16="http://schemas.microsoft.com/office/drawing/2014/main" id="{D4F67214-B4DD-41CE-83CF-92DAC54845D3}"/>
              </a:ext>
            </a:extLst>
          </p:cNvPr>
          <p:cNvSpPr/>
          <p:nvPr/>
        </p:nvSpPr>
        <p:spPr>
          <a:xfrm>
            <a:off x="4679621" y="4049037"/>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90 usable papers</a:t>
            </a:r>
          </a:p>
        </p:txBody>
      </p:sp>
      <p:sp>
        <p:nvSpPr>
          <p:cNvPr id="59" name="Rectangle 58">
            <a:extLst>
              <a:ext uri="{FF2B5EF4-FFF2-40B4-BE49-F238E27FC236}">
                <a16:creationId xmlns:a16="http://schemas.microsoft.com/office/drawing/2014/main" id="{A82425B5-FB69-4E1E-8364-75FD32C607FB}"/>
              </a:ext>
            </a:extLst>
          </p:cNvPr>
          <p:cNvSpPr/>
          <p:nvPr/>
        </p:nvSpPr>
        <p:spPr>
          <a:xfrm>
            <a:off x="8700261" y="3192500"/>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Contact authors for additional info</a:t>
            </a:r>
          </a:p>
        </p:txBody>
      </p:sp>
      <p:sp>
        <p:nvSpPr>
          <p:cNvPr id="60" name="Rectangle 59">
            <a:extLst>
              <a:ext uri="{FF2B5EF4-FFF2-40B4-BE49-F238E27FC236}">
                <a16:creationId xmlns:a16="http://schemas.microsoft.com/office/drawing/2014/main" id="{7870D66A-7D3A-4FA9-B465-A365E9AE8080}"/>
              </a:ext>
            </a:extLst>
          </p:cNvPr>
          <p:cNvSpPr/>
          <p:nvPr/>
        </p:nvSpPr>
        <p:spPr>
          <a:xfrm>
            <a:off x="838200" y="3175917"/>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Address file drawer problem</a:t>
            </a:r>
          </a:p>
        </p:txBody>
      </p:sp>
      <p:cxnSp>
        <p:nvCxnSpPr>
          <p:cNvPr id="62" name="Straight Arrow Connector 61">
            <a:extLst>
              <a:ext uri="{FF2B5EF4-FFF2-40B4-BE49-F238E27FC236}">
                <a16:creationId xmlns:a16="http://schemas.microsoft.com/office/drawing/2014/main" id="{C84D12A6-F6EA-4394-BC6E-062A3C6590EA}"/>
              </a:ext>
            </a:extLst>
          </p:cNvPr>
          <p:cNvCxnSpPr>
            <a:cxnSpLocks/>
            <a:stCxn id="60" idx="3"/>
          </p:cNvCxnSpPr>
          <p:nvPr/>
        </p:nvCxnSpPr>
        <p:spPr>
          <a:xfrm flipV="1">
            <a:off x="3670958" y="3531819"/>
            <a:ext cx="2418264" cy="137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34CF85D9-F1E8-4BF1-B790-F6CB77332EF7}"/>
              </a:ext>
            </a:extLst>
          </p:cNvPr>
          <p:cNvCxnSpPr>
            <a:cxnSpLocks/>
            <a:stCxn id="59" idx="1"/>
          </p:cNvCxnSpPr>
          <p:nvPr/>
        </p:nvCxnSpPr>
        <p:spPr>
          <a:xfrm flipH="1" flipV="1">
            <a:off x="6102779" y="3538672"/>
            <a:ext cx="2597482" cy="234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84118489-C3D6-404D-BEC6-4FAA886CB7FF}"/>
              </a:ext>
            </a:extLst>
          </p:cNvPr>
          <p:cNvCxnSpPr>
            <a:cxnSpLocks/>
            <a:stCxn id="47" idx="2"/>
            <a:endCxn id="72" idx="0"/>
          </p:cNvCxnSpPr>
          <p:nvPr/>
        </p:nvCxnSpPr>
        <p:spPr>
          <a:xfrm>
            <a:off x="6096000" y="1890105"/>
            <a:ext cx="0" cy="636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0AAF05A8-350C-4ABD-ACFD-33BFAB3576A7}"/>
              </a:ext>
            </a:extLst>
          </p:cNvPr>
          <p:cNvSpPr/>
          <p:nvPr/>
        </p:nvSpPr>
        <p:spPr>
          <a:xfrm>
            <a:off x="4679621" y="2526442"/>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364 potential papers</a:t>
            </a:r>
          </a:p>
        </p:txBody>
      </p:sp>
      <p:cxnSp>
        <p:nvCxnSpPr>
          <p:cNvPr id="74" name="Straight Arrow Connector 73">
            <a:extLst>
              <a:ext uri="{FF2B5EF4-FFF2-40B4-BE49-F238E27FC236}">
                <a16:creationId xmlns:a16="http://schemas.microsoft.com/office/drawing/2014/main" id="{1E948EFA-1DE2-4746-A606-C96ECA21CA50}"/>
              </a:ext>
            </a:extLst>
          </p:cNvPr>
          <p:cNvCxnSpPr>
            <a:cxnSpLocks/>
            <a:stCxn id="72" idx="2"/>
            <a:endCxn id="49" idx="0"/>
          </p:cNvCxnSpPr>
          <p:nvPr/>
        </p:nvCxnSpPr>
        <p:spPr>
          <a:xfrm>
            <a:off x="6096000" y="3265659"/>
            <a:ext cx="0" cy="783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44194F56-29C7-4445-A7D0-85919AC90796}"/>
              </a:ext>
            </a:extLst>
          </p:cNvPr>
          <p:cNvSpPr/>
          <p:nvPr/>
        </p:nvSpPr>
        <p:spPr>
          <a:xfrm>
            <a:off x="858673" y="1946053"/>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Inclusion Criteria</a:t>
            </a:r>
          </a:p>
        </p:txBody>
      </p:sp>
      <p:cxnSp>
        <p:nvCxnSpPr>
          <p:cNvPr id="76" name="Straight Arrow Connector 75">
            <a:extLst>
              <a:ext uri="{FF2B5EF4-FFF2-40B4-BE49-F238E27FC236}">
                <a16:creationId xmlns:a16="http://schemas.microsoft.com/office/drawing/2014/main" id="{D254CDCD-C8C6-4C9F-A124-B00EFDEB89C5}"/>
              </a:ext>
            </a:extLst>
          </p:cNvPr>
          <p:cNvCxnSpPr>
            <a:cxnSpLocks/>
            <a:stCxn id="75" idx="3"/>
          </p:cNvCxnSpPr>
          <p:nvPr/>
        </p:nvCxnSpPr>
        <p:spPr>
          <a:xfrm flipV="1">
            <a:off x="3691431" y="2301948"/>
            <a:ext cx="2404569" cy="13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261BB00A-CE6B-49BD-9F95-AC3D534DFD2C}"/>
              </a:ext>
            </a:extLst>
          </p:cNvPr>
          <p:cNvSpPr/>
          <p:nvPr/>
        </p:nvSpPr>
        <p:spPr>
          <a:xfrm>
            <a:off x="8720597" y="1940080"/>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Exclusion Criteria</a:t>
            </a:r>
          </a:p>
        </p:txBody>
      </p:sp>
      <p:cxnSp>
        <p:nvCxnSpPr>
          <p:cNvPr id="79" name="Straight Arrow Connector 78">
            <a:extLst>
              <a:ext uri="{FF2B5EF4-FFF2-40B4-BE49-F238E27FC236}">
                <a16:creationId xmlns:a16="http://schemas.microsoft.com/office/drawing/2014/main" id="{E98ADA19-9052-43F3-8319-791423BA4638}"/>
              </a:ext>
            </a:extLst>
          </p:cNvPr>
          <p:cNvCxnSpPr>
            <a:cxnSpLocks/>
            <a:stCxn id="78" idx="1"/>
          </p:cNvCxnSpPr>
          <p:nvPr/>
        </p:nvCxnSpPr>
        <p:spPr>
          <a:xfrm flipH="1" flipV="1">
            <a:off x="6102779" y="2301948"/>
            <a:ext cx="2617818" cy="7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5" name="Table 24">
            <a:extLst>
              <a:ext uri="{FF2B5EF4-FFF2-40B4-BE49-F238E27FC236}">
                <a16:creationId xmlns:a16="http://schemas.microsoft.com/office/drawing/2014/main" id="{FC548764-32D9-4D06-828E-3A04513E4B84}"/>
              </a:ext>
            </a:extLst>
          </p:cNvPr>
          <p:cNvGraphicFramePr>
            <a:graphicFrameLocks noGrp="1"/>
          </p:cNvGraphicFramePr>
          <p:nvPr>
            <p:extLst>
              <p:ext uri="{D42A27DB-BD31-4B8C-83A1-F6EECF244321}">
                <p14:modId xmlns:p14="http://schemas.microsoft.com/office/powerpoint/2010/main" val="72847162"/>
              </p:ext>
            </p:extLst>
          </p:nvPr>
        </p:nvGraphicFramePr>
        <p:xfrm>
          <a:off x="8720598" y="4225476"/>
          <a:ext cx="2832757" cy="2068490"/>
        </p:xfrm>
        <a:graphic>
          <a:graphicData uri="http://schemas.openxmlformats.org/drawingml/2006/table">
            <a:tbl>
              <a:tblPr bandRow="1">
                <a:tableStyleId>{F5AB1C69-6EDB-4FF4-983F-18BD219EF322}</a:tableStyleId>
              </a:tblPr>
              <a:tblGrid>
                <a:gridCol w="1917554">
                  <a:extLst>
                    <a:ext uri="{9D8B030D-6E8A-4147-A177-3AD203B41FA5}">
                      <a16:colId xmlns:a16="http://schemas.microsoft.com/office/drawing/2014/main" val="3687816094"/>
                    </a:ext>
                  </a:extLst>
                </a:gridCol>
                <a:gridCol w="915203">
                  <a:extLst>
                    <a:ext uri="{9D8B030D-6E8A-4147-A177-3AD203B41FA5}">
                      <a16:colId xmlns:a16="http://schemas.microsoft.com/office/drawing/2014/main" val="1248826796"/>
                    </a:ext>
                  </a:extLst>
                </a:gridCol>
              </a:tblGrid>
              <a:tr h="396036">
                <a:tc>
                  <a:txBody>
                    <a:bodyPr/>
                    <a:lstStyle/>
                    <a:p>
                      <a:pPr marL="0" marR="0">
                        <a:lnSpc>
                          <a:spcPct val="100000"/>
                        </a:lnSpc>
                        <a:spcBef>
                          <a:spcPts val="0"/>
                        </a:spcBef>
                        <a:spcAft>
                          <a:spcPts val="0"/>
                        </a:spcAft>
                      </a:pPr>
                      <a:r>
                        <a:rPr lang="en-US" sz="1800" b="1" cap="none" spc="0" dirty="0">
                          <a:solidFill>
                            <a:schemeClr val="tx1"/>
                          </a:solidFill>
                          <a:effectLst/>
                        </a:rPr>
                        <a:t>Sent</a:t>
                      </a:r>
                      <a:endParaRPr lang="en-US" sz="1800" b="1"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tc>
                  <a:txBody>
                    <a:bodyPr/>
                    <a:lstStyle/>
                    <a:p>
                      <a:pPr marL="0" marR="0">
                        <a:lnSpc>
                          <a:spcPct val="100000"/>
                        </a:lnSpc>
                        <a:spcBef>
                          <a:spcPts val="0"/>
                        </a:spcBef>
                        <a:spcAft>
                          <a:spcPts val="0"/>
                        </a:spcAft>
                      </a:pPr>
                      <a:r>
                        <a:rPr lang="en-US" sz="1800" cap="none" spc="0" dirty="0">
                          <a:solidFill>
                            <a:schemeClr val="tx1"/>
                          </a:solidFill>
                          <a:effectLst/>
                        </a:rPr>
                        <a:t>259</a:t>
                      </a:r>
                      <a:endParaRPr lang="en-US" sz="18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extLst>
                  <a:ext uri="{0D108BD9-81ED-4DB2-BD59-A6C34878D82A}">
                    <a16:rowId xmlns:a16="http://schemas.microsoft.com/office/drawing/2014/main" val="1795118688"/>
                  </a:ext>
                </a:extLst>
              </a:tr>
              <a:tr h="346088">
                <a:tc>
                  <a:txBody>
                    <a:bodyPr/>
                    <a:lstStyle/>
                    <a:p>
                      <a:pPr marL="0" marR="0">
                        <a:lnSpc>
                          <a:spcPct val="100000"/>
                        </a:lnSpc>
                        <a:spcBef>
                          <a:spcPts val="0"/>
                        </a:spcBef>
                        <a:spcAft>
                          <a:spcPts val="0"/>
                        </a:spcAft>
                      </a:pPr>
                      <a:r>
                        <a:rPr lang="en-US" sz="1800" b="1" cap="none" spc="0" dirty="0">
                          <a:solidFill>
                            <a:schemeClr val="tx1"/>
                          </a:solidFill>
                          <a:effectLst/>
                        </a:rPr>
                        <a:t>Couldn’t deliver</a:t>
                      </a:r>
                      <a:endParaRPr lang="en-US" sz="1800" b="1"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tc>
                  <a:txBody>
                    <a:bodyPr/>
                    <a:lstStyle/>
                    <a:p>
                      <a:pPr marL="0" marR="0">
                        <a:lnSpc>
                          <a:spcPct val="100000"/>
                        </a:lnSpc>
                        <a:spcBef>
                          <a:spcPts val="0"/>
                        </a:spcBef>
                        <a:spcAft>
                          <a:spcPts val="0"/>
                        </a:spcAft>
                      </a:pPr>
                      <a:r>
                        <a:rPr lang="en-US" sz="1800" cap="none" spc="0" dirty="0">
                          <a:solidFill>
                            <a:schemeClr val="tx1"/>
                          </a:solidFill>
                          <a:effectLst/>
                        </a:rPr>
                        <a:t>38</a:t>
                      </a:r>
                      <a:endParaRPr lang="en-US" sz="18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extLst>
                  <a:ext uri="{0D108BD9-81ED-4DB2-BD59-A6C34878D82A}">
                    <a16:rowId xmlns:a16="http://schemas.microsoft.com/office/drawing/2014/main" val="4020389384"/>
                  </a:ext>
                </a:extLst>
              </a:tr>
              <a:tr h="396036">
                <a:tc>
                  <a:txBody>
                    <a:bodyPr/>
                    <a:lstStyle/>
                    <a:p>
                      <a:pPr marL="0" marR="0">
                        <a:lnSpc>
                          <a:spcPct val="100000"/>
                        </a:lnSpc>
                        <a:spcBef>
                          <a:spcPts val="0"/>
                        </a:spcBef>
                        <a:spcAft>
                          <a:spcPts val="0"/>
                        </a:spcAft>
                      </a:pPr>
                      <a:r>
                        <a:rPr lang="en-US" sz="1800" b="1" cap="none" spc="0" dirty="0">
                          <a:solidFill>
                            <a:schemeClr val="tx1"/>
                          </a:solidFill>
                          <a:effectLst/>
                        </a:rPr>
                        <a:t>No reply</a:t>
                      </a:r>
                      <a:endParaRPr lang="en-US" sz="1800" b="1"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tc>
                  <a:txBody>
                    <a:bodyPr/>
                    <a:lstStyle/>
                    <a:p>
                      <a:pPr marL="0" marR="0">
                        <a:lnSpc>
                          <a:spcPct val="100000"/>
                        </a:lnSpc>
                        <a:spcBef>
                          <a:spcPts val="0"/>
                        </a:spcBef>
                        <a:spcAft>
                          <a:spcPts val="0"/>
                        </a:spcAft>
                      </a:pPr>
                      <a:r>
                        <a:rPr lang="en-US" sz="1800" cap="none" spc="0" dirty="0">
                          <a:solidFill>
                            <a:schemeClr val="tx1"/>
                          </a:solidFill>
                          <a:effectLst/>
                        </a:rPr>
                        <a:t>191</a:t>
                      </a:r>
                      <a:endParaRPr lang="en-US" sz="18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extLst>
                  <a:ext uri="{0D108BD9-81ED-4DB2-BD59-A6C34878D82A}">
                    <a16:rowId xmlns:a16="http://schemas.microsoft.com/office/drawing/2014/main" val="1969761091"/>
                  </a:ext>
                </a:extLst>
              </a:tr>
              <a:tr h="387692">
                <a:tc>
                  <a:txBody>
                    <a:bodyPr/>
                    <a:lstStyle/>
                    <a:p>
                      <a:pPr marL="0" marR="0">
                        <a:lnSpc>
                          <a:spcPct val="100000"/>
                        </a:lnSpc>
                        <a:spcBef>
                          <a:spcPts val="0"/>
                        </a:spcBef>
                        <a:spcAft>
                          <a:spcPts val="0"/>
                        </a:spcAft>
                      </a:pPr>
                      <a:r>
                        <a:rPr lang="en-US" sz="1800" b="1" cap="none" spc="0" dirty="0">
                          <a:solidFill>
                            <a:schemeClr val="tx1"/>
                          </a:solidFill>
                          <a:effectLst/>
                        </a:rPr>
                        <a:t>Couldn’t find info</a:t>
                      </a:r>
                      <a:endParaRPr lang="en-US" sz="1800" b="1"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tc>
                  <a:txBody>
                    <a:bodyPr/>
                    <a:lstStyle/>
                    <a:p>
                      <a:pPr marL="0" marR="0">
                        <a:lnSpc>
                          <a:spcPct val="100000"/>
                        </a:lnSpc>
                        <a:spcBef>
                          <a:spcPts val="0"/>
                        </a:spcBef>
                        <a:spcAft>
                          <a:spcPts val="0"/>
                        </a:spcAft>
                      </a:pPr>
                      <a:r>
                        <a:rPr lang="en-US" sz="1800" cap="none" spc="0" dirty="0">
                          <a:solidFill>
                            <a:schemeClr val="tx1"/>
                          </a:solidFill>
                          <a:effectLst/>
                        </a:rPr>
                        <a:t>10</a:t>
                      </a:r>
                      <a:endParaRPr lang="en-US" sz="18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extLst>
                  <a:ext uri="{0D108BD9-81ED-4DB2-BD59-A6C34878D82A}">
                    <a16:rowId xmlns:a16="http://schemas.microsoft.com/office/drawing/2014/main" val="3502074232"/>
                  </a:ext>
                </a:extLst>
              </a:tr>
              <a:tr h="396036">
                <a:tc>
                  <a:txBody>
                    <a:bodyPr/>
                    <a:lstStyle/>
                    <a:p>
                      <a:pPr marL="0" marR="0">
                        <a:lnSpc>
                          <a:spcPct val="100000"/>
                        </a:lnSpc>
                        <a:spcBef>
                          <a:spcPts val="0"/>
                        </a:spcBef>
                        <a:spcAft>
                          <a:spcPts val="0"/>
                        </a:spcAft>
                      </a:pPr>
                      <a:r>
                        <a:rPr lang="en-US" sz="1800" b="1" cap="none" spc="0" dirty="0">
                          <a:solidFill>
                            <a:schemeClr val="tx1"/>
                          </a:solidFill>
                          <a:effectLst/>
                        </a:rPr>
                        <a:t>Found info</a:t>
                      </a:r>
                      <a:endParaRPr lang="en-US" sz="1800" b="1"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tc>
                  <a:txBody>
                    <a:bodyPr/>
                    <a:lstStyle/>
                    <a:p>
                      <a:pPr marL="0" marR="0">
                        <a:lnSpc>
                          <a:spcPct val="100000"/>
                        </a:lnSpc>
                        <a:spcBef>
                          <a:spcPts val="0"/>
                        </a:spcBef>
                        <a:spcAft>
                          <a:spcPts val="0"/>
                        </a:spcAft>
                      </a:pPr>
                      <a:r>
                        <a:rPr lang="en-US" sz="1800" cap="none" spc="0" dirty="0">
                          <a:solidFill>
                            <a:schemeClr val="tx1"/>
                          </a:solidFill>
                          <a:effectLst/>
                        </a:rPr>
                        <a:t>20</a:t>
                      </a:r>
                      <a:endParaRPr lang="en-US" sz="18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tc>
                <a:extLst>
                  <a:ext uri="{0D108BD9-81ED-4DB2-BD59-A6C34878D82A}">
                    <a16:rowId xmlns:a16="http://schemas.microsoft.com/office/drawing/2014/main" val="4227719824"/>
                  </a:ext>
                </a:extLst>
              </a:tr>
            </a:tbl>
          </a:graphicData>
        </a:graphic>
      </p:graphicFrame>
      <p:sp>
        <p:nvSpPr>
          <p:cNvPr id="26" name="Rectangle 25">
            <a:extLst>
              <a:ext uri="{FF2B5EF4-FFF2-40B4-BE49-F238E27FC236}">
                <a16:creationId xmlns:a16="http://schemas.microsoft.com/office/drawing/2014/main" id="{D152BA35-9D73-4758-84B0-F78E823E8FFF}"/>
              </a:ext>
            </a:extLst>
          </p:cNvPr>
          <p:cNvSpPr/>
          <p:nvPr/>
        </p:nvSpPr>
        <p:spPr>
          <a:xfrm>
            <a:off x="838201" y="4154724"/>
            <a:ext cx="2832757" cy="19965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Thesis Databases</a:t>
            </a:r>
          </a:p>
          <a:p>
            <a:pPr marL="285750" indent="-285750">
              <a:buFont typeface="Arial" panose="020B0604020202020204" pitchFamily="34" charset="0"/>
              <a:buChar char="•"/>
            </a:pPr>
            <a:r>
              <a:rPr lang="en-US" dirty="0"/>
              <a:t>ELMAR</a:t>
            </a:r>
          </a:p>
          <a:p>
            <a:pPr marL="285750" indent="-285750">
              <a:buFont typeface="Arial" panose="020B0604020202020204" pitchFamily="34" charset="0"/>
              <a:buChar char="•"/>
            </a:pPr>
            <a:r>
              <a:rPr lang="en-US" dirty="0"/>
              <a:t>Top Authors</a:t>
            </a:r>
          </a:p>
          <a:p>
            <a:pPr marL="285750" indent="-285750">
              <a:buFont typeface="Arial" panose="020B0604020202020204" pitchFamily="34" charset="0"/>
              <a:buChar char="•"/>
            </a:pPr>
            <a:r>
              <a:rPr lang="en-US" dirty="0"/>
              <a:t>Related Search (Mendeley)</a:t>
            </a:r>
          </a:p>
          <a:p>
            <a:pPr marL="285750" indent="-285750">
              <a:buFont typeface="Arial" panose="020B0604020202020204" pitchFamily="34" charset="0"/>
              <a:buChar char="•"/>
            </a:pPr>
            <a:r>
              <a:rPr lang="en-US" dirty="0"/>
              <a:t>Ancestry Search</a:t>
            </a:r>
          </a:p>
        </p:txBody>
      </p:sp>
    </p:spTree>
    <p:extLst>
      <p:ext uri="{BB962C8B-B14F-4D97-AF65-F5344CB8AC3E}">
        <p14:creationId xmlns:p14="http://schemas.microsoft.com/office/powerpoint/2010/main" val="138555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9" grpId="0" animBg="1"/>
      <p:bldP spid="60"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F377C5F3-450A-47D5-84CC-B52D31285B88}"/>
              </a:ext>
            </a:extLst>
          </p:cNvPr>
          <p:cNvSpPr>
            <a:spLocks noGrp="1"/>
          </p:cNvSpPr>
          <p:nvPr>
            <p:ph type="title"/>
          </p:nvPr>
        </p:nvSpPr>
        <p:spPr>
          <a:xfrm>
            <a:off x="838200" y="182813"/>
            <a:ext cx="10515600" cy="1325563"/>
          </a:xfrm>
        </p:spPr>
        <p:txBody>
          <a:bodyPr/>
          <a:lstStyle/>
          <a:p>
            <a:r>
              <a:rPr lang="en-US" dirty="0"/>
              <a:t>Search Process</a:t>
            </a:r>
          </a:p>
        </p:txBody>
      </p:sp>
      <p:sp>
        <p:nvSpPr>
          <p:cNvPr id="3" name="Date Placeholder 2">
            <a:extLst>
              <a:ext uri="{FF2B5EF4-FFF2-40B4-BE49-F238E27FC236}">
                <a16:creationId xmlns:a16="http://schemas.microsoft.com/office/drawing/2014/main" id="{1CFBD859-CF48-41D6-95BB-2E5F0C0D0A94}"/>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EC77EDC4-759B-412F-B948-0BD00CAE6502}"/>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D02EE8BF-0B58-4FE1-A6C3-893721BD195B}"/>
              </a:ext>
            </a:extLst>
          </p:cNvPr>
          <p:cNvSpPr>
            <a:spLocks noGrp="1"/>
          </p:cNvSpPr>
          <p:nvPr>
            <p:ph type="sldNum" sz="quarter" idx="12"/>
          </p:nvPr>
        </p:nvSpPr>
        <p:spPr/>
        <p:txBody>
          <a:bodyPr/>
          <a:lstStyle/>
          <a:p>
            <a:fld id="{7968E5EC-58A2-F546-9EDC-CD34D9CBB612}" type="slidenum">
              <a:rPr lang="en-US" smtClean="0"/>
              <a:t>19</a:t>
            </a:fld>
            <a:endParaRPr lang="en-US"/>
          </a:p>
        </p:txBody>
      </p:sp>
      <p:sp>
        <p:nvSpPr>
          <p:cNvPr id="47" name="Rectangle 46">
            <a:extLst>
              <a:ext uri="{FF2B5EF4-FFF2-40B4-BE49-F238E27FC236}">
                <a16:creationId xmlns:a16="http://schemas.microsoft.com/office/drawing/2014/main" id="{4E53E6AC-C1AE-4A33-8DB3-BC17D992543C}"/>
              </a:ext>
            </a:extLst>
          </p:cNvPr>
          <p:cNvSpPr/>
          <p:nvPr/>
        </p:nvSpPr>
        <p:spPr>
          <a:xfrm>
            <a:off x="4679621" y="1150888"/>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All accessible databases</a:t>
            </a:r>
          </a:p>
        </p:txBody>
      </p:sp>
      <p:sp>
        <p:nvSpPr>
          <p:cNvPr id="49" name="Rectangle 48">
            <a:extLst>
              <a:ext uri="{FF2B5EF4-FFF2-40B4-BE49-F238E27FC236}">
                <a16:creationId xmlns:a16="http://schemas.microsoft.com/office/drawing/2014/main" id="{D4F67214-B4DD-41CE-83CF-92DAC54845D3}"/>
              </a:ext>
            </a:extLst>
          </p:cNvPr>
          <p:cNvSpPr/>
          <p:nvPr/>
        </p:nvSpPr>
        <p:spPr>
          <a:xfrm>
            <a:off x="4679621" y="4049037"/>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90 usable papers</a:t>
            </a:r>
          </a:p>
        </p:txBody>
      </p:sp>
      <p:sp>
        <p:nvSpPr>
          <p:cNvPr id="59" name="Rectangle 58">
            <a:extLst>
              <a:ext uri="{FF2B5EF4-FFF2-40B4-BE49-F238E27FC236}">
                <a16:creationId xmlns:a16="http://schemas.microsoft.com/office/drawing/2014/main" id="{A82425B5-FB69-4E1E-8364-75FD32C607FB}"/>
              </a:ext>
            </a:extLst>
          </p:cNvPr>
          <p:cNvSpPr/>
          <p:nvPr/>
        </p:nvSpPr>
        <p:spPr>
          <a:xfrm>
            <a:off x="8700261" y="3192500"/>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Contact authors for additional info</a:t>
            </a:r>
          </a:p>
        </p:txBody>
      </p:sp>
      <p:sp>
        <p:nvSpPr>
          <p:cNvPr id="60" name="Rectangle 59">
            <a:extLst>
              <a:ext uri="{FF2B5EF4-FFF2-40B4-BE49-F238E27FC236}">
                <a16:creationId xmlns:a16="http://schemas.microsoft.com/office/drawing/2014/main" id="{7870D66A-7D3A-4FA9-B465-A365E9AE8080}"/>
              </a:ext>
            </a:extLst>
          </p:cNvPr>
          <p:cNvSpPr/>
          <p:nvPr/>
        </p:nvSpPr>
        <p:spPr>
          <a:xfrm>
            <a:off x="838200" y="3175917"/>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Address file drawer problem</a:t>
            </a:r>
          </a:p>
        </p:txBody>
      </p:sp>
      <p:cxnSp>
        <p:nvCxnSpPr>
          <p:cNvPr id="62" name="Straight Arrow Connector 61">
            <a:extLst>
              <a:ext uri="{FF2B5EF4-FFF2-40B4-BE49-F238E27FC236}">
                <a16:creationId xmlns:a16="http://schemas.microsoft.com/office/drawing/2014/main" id="{C84D12A6-F6EA-4394-BC6E-062A3C6590EA}"/>
              </a:ext>
            </a:extLst>
          </p:cNvPr>
          <p:cNvCxnSpPr>
            <a:cxnSpLocks/>
            <a:stCxn id="60" idx="3"/>
          </p:cNvCxnSpPr>
          <p:nvPr/>
        </p:nvCxnSpPr>
        <p:spPr>
          <a:xfrm flipV="1">
            <a:off x="3670958" y="3531819"/>
            <a:ext cx="2418264" cy="137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34CF85D9-F1E8-4BF1-B790-F6CB77332EF7}"/>
              </a:ext>
            </a:extLst>
          </p:cNvPr>
          <p:cNvCxnSpPr>
            <a:cxnSpLocks/>
            <a:stCxn id="59" idx="1"/>
          </p:cNvCxnSpPr>
          <p:nvPr/>
        </p:nvCxnSpPr>
        <p:spPr>
          <a:xfrm flipH="1" flipV="1">
            <a:off x="6102779" y="3538672"/>
            <a:ext cx="2597482" cy="234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84118489-C3D6-404D-BEC6-4FAA886CB7FF}"/>
              </a:ext>
            </a:extLst>
          </p:cNvPr>
          <p:cNvCxnSpPr>
            <a:cxnSpLocks/>
            <a:stCxn id="47" idx="2"/>
            <a:endCxn id="72" idx="0"/>
          </p:cNvCxnSpPr>
          <p:nvPr/>
        </p:nvCxnSpPr>
        <p:spPr>
          <a:xfrm>
            <a:off x="6096000" y="1890105"/>
            <a:ext cx="0" cy="636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0AAF05A8-350C-4ABD-ACFD-33BFAB3576A7}"/>
              </a:ext>
            </a:extLst>
          </p:cNvPr>
          <p:cNvSpPr/>
          <p:nvPr/>
        </p:nvSpPr>
        <p:spPr>
          <a:xfrm>
            <a:off x="4679621" y="2526442"/>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364 potential papers</a:t>
            </a:r>
          </a:p>
        </p:txBody>
      </p:sp>
      <p:cxnSp>
        <p:nvCxnSpPr>
          <p:cNvPr id="74" name="Straight Arrow Connector 73">
            <a:extLst>
              <a:ext uri="{FF2B5EF4-FFF2-40B4-BE49-F238E27FC236}">
                <a16:creationId xmlns:a16="http://schemas.microsoft.com/office/drawing/2014/main" id="{1E948EFA-1DE2-4746-A606-C96ECA21CA50}"/>
              </a:ext>
            </a:extLst>
          </p:cNvPr>
          <p:cNvCxnSpPr>
            <a:cxnSpLocks/>
            <a:stCxn id="72" idx="2"/>
            <a:endCxn id="49" idx="0"/>
          </p:cNvCxnSpPr>
          <p:nvPr/>
        </p:nvCxnSpPr>
        <p:spPr>
          <a:xfrm>
            <a:off x="6096000" y="3265659"/>
            <a:ext cx="0" cy="783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44194F56-29C7-4445-A7D0-85919AC90796}"/>
              </a:ext>
            </a:extLst>
          </p:cNvPr>
          <p:cNvSpPr/>
          <p:nvPr/>
        </p:nvSpPr>
        <p:spPr>
          <a:xfrm>
            <a:off x="858673" y="1946053"/>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Inclusion Criteria</a:t>
            </a:r>
          </a:p>
        </p:txBody>
      </p:sp>
      <p:cxnSp>
        <p:nvCxnSpPr>
          <p:cNvPr id="76" name="Straight Arrow Connector 75">
            <a:extLst>
              <a:ext uri="{FF2B5EF4-FFF2-40B4-BE49-F238E27FC236}">
                <a16:creationId xmlns:a16="http://schemas.microsoft.com/office/drawing/2014/main" id="{D254CDCD-C8C6-4C9F-A124-B00EFDEB89C5}"/>
              </a:ext>
            </a:extLst>
          </p:cNvPr>
          <p:cNvCxnSpPr>
            <a:cxnSpLocks/>
            <a:stCxn id="75" idx="3"/>
          </p:cNvCxnSpPr>
          <p:nvPr/>
        </p:nvCxnSpPr>
        <p:spPr>
          <a:xfrm flipV="1">
            <a:off x="3691431" y="2301948"/>
            <a:ext cx="2404569" cy="13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261BB00A-CE6B-49BD-9F95-AC3D534DFD2C}"/>
              </a:ext>
            </a:extLst>
          </p:cNvPr>
          <p:cNvSpPr/>
          <p:nvPr/>
        </p:nvSpPr>
        <p:spPr>
          <a:xfrm>
            <a:off x="8720597" y="1940080"/>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Exclusion Criteria</a:t>
            </a:r>
          </a:p>
        </p:txBody>
      </p:sp>
      <p:cxnSp>
        <p:nvCxnSpPr>
          <p:cNvPr id="79" name="Straight Arrow Connector 78">
            <a:extLst>
              <a:ext uri="{FF2B5EF4-FFF2-40B4-BE49-F238E27FC236}">
                <a16:creationId xmlns:a16="http://schemas.microsoft.com/office/drawing/2014/main" id="{E98ADA19-9052-43F3-8319-791423BA4638}"/>
              </a:ext>
            </a:extLst>
          </p:cNvPr>
          <p:cNvCxnSpPr>
            <a:cxnSpLocks/>
            <a:stCxn id="78" idx="1"/>
          </p:cNvCxnSpPr>
          <p:nvPr/>
        </p:nvCxnSpPr>
        <p:spPr>
          <a:xfrm flipH="1" flipV="1">
            <a:off x="6102779" y="2301948"/>
            <a:ext cx="2617818" cy="7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80E4CF4B-7903-4EE1-A07D-4B099CD2C488}"/>
              </a:ext>
            </a:extLst>
          </p:cNvPr>
          <p:cNvSpPr/>
          <p:nvPr/>
        </p:nvSpPr>
        <p:spPr>
          <a:xfrm>
            <a:off x="4679621" y="5617704"/>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106 observations</a:t>
            </a:r>
          </a:p>
        </p:txBody>
      </p:sp>
      <p:sp>
        <p:nvSpPr>
          <p:cNvPr id="34" name="Rectangle 33">
            <a:extLst>
              <a:ext uri="{FF2B5EF4-FFF2-40B4-BE49-F238E27FC236}">
                <a16:creationId xmlns:a16="http://schemas.microsoft.com/office/drawing/2014/main" id="{26B1945D-134C-4E2A-A1AF-C923A69FC412}"/>
              </a:ext>
            </a:extLst>
          </p:cNvPr>
          <p:cNvSpPr/>
          <p:nvPr/>
        </p:nvSpPr>
        <p:spPr>
          <a:xfrm>
            <a:off x="8707040" y="4753374"/>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Papers with multiple studies</a:t>
            </a:r>
          </a:p>
        </p:txBody>
      </p:sp>
      <p:sp>
        <p:nvSpPr>
          <p:cNvPr id="35" name="Rectangle 34">
            <a:extLst>
              <a:ext uri="{FF2B5EF4-FFF2-40B4-BE49-F238E27FC236}">
                <a16:creationId xmlns:a16="http://schemas.microsoft.com/office/drawing/2014/main" id="{EC54B3F3-5CF6-4C30-99B5-1A161EA5C623}"/>
              </a:ext>
            </a:extLst>
          </p:cNvPr>
          <p:cNvSpPr/>
          <p:nvPr/>
        </p:nvSpPr>
        <p:spPr>
          <a:xfrm>
            <a:off x="858673" y="4744025"/>
            <a:ext cx="2832758" cy="739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Studies with multiple measures</a:t>
            </a:r>
          </a:p>
        </p:txBody>
      </p:sp>
      <p:cxnSp>
        <p:nvCxnSpPr>
          <p:cNvPr id="36" name="Straight Arrow Connector 35">
            <a:extLst>
              <a:ext uri="{FF2B5EF4-FFF2-40B4-BE49-F238E27FC236}">
                <a16:creationId xmlns:a16="http://schemas.microsoft.com/office/drawing/2014/main" id="{884E8B30-75EB-4F94-96C9-64107B75FADD}"/>
              </a:ext>
            </a:extLst>
          </p:cNvPr>
          <p:cNvCxnSpPr>
            <a:cxnSpLocks/>
            <a:endCxn id="33" idx="0"/>
          </p:cNvCxnSpPr>
          <p:nvPr/>
        </p:nvCxnSpPr>
        <p:spPr>
          <a:xfrm>
            <a:off x="6096000" y="4788254"/>
            <a:ext cx="0" cy="829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E3CFB199-361B-4418-8392-999853F0033B}"/>
              </a:ext>
            </a:extLst>
          </p:cNvPr>
          <p:cNvCxnSpPr>
            <a:cxnSpLocks/>
            <a:stCxn id="35" idx="3"/>
          </p:cNvCxnSpPr>
          <p:nvPr/>
        </p:nvCxnSpPr>
        <p:spPr>
          <a:xfrm>
            <a:off x="3691431" y="5113634"/>
            <a:ext cx="2418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C59EA4C5-1DB8-4F77-9E53-EF1004E57A48}"/>
              </a:ext>
            </a:extLst>
          </p:cNvPr>
          <p:cNvCxnSpPr>
            <a:cxnSpLocks/>
            <a:stCxn id="34" idx="1"/>
          </p:cNvCxnSpPr>
          <p:nvPr/>
        </p:nvCxnSpPr>
        <p:spPr>
          <a:xfrm flipH="1">
            <a:off x="6089222" y="5122983"/>
            <a:ext cx="2617818" cy="7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817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507-CDF2-4133-8DA4-12D7F6717366}"/>
              </a:ext>
            </a:extLst>
          </p:cNvPr>
          <p:cNvSpPr>
            <a:spLocks noGrp="1"/>
          </p:cNvSpPr>
          <p:nvPr>
            <p:ph type="title"/>
          </p:nvPr>
        </p:nvSpPr>
        <p:spPr/>
        <p:txBody>
          <a:bodyPr/>
          <a:lstStyle/>
          <a:p>
            <a:r>
              <a:rPr lang="en-US" dirty="0"/>
              <a:t>Brand Equity and Brand Performance</a:t>
            </a:r>
          </a:p>
        </p:txBody>
      </p:sp>
      <p:sp>
        <p:nvSpPr>
          <p:cNvPr id="4" name="Date Placeholder 3">
            <a:extLst>
              <a:ext uri="{FF2B5EF4-FFF2-40B4-BE49-F238E27FC236}">
                <a16:creationId xmlns:a16="http://schemas.microsoft.com/office/drawing/2014/main" id="{B33C53D2-080E-4EE1-873A-92BAC4F25C3A}"/>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AF10807C-3640-4E48-8CFB-05814D334FD3}"/>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DD59B7FC-7A08-4484-801A-141794EBD7D6}"/>
              </a:ext>
            </a:extLst>
          </p:cNvPr>
          <p:cNvSpPr>
            <a:spLocks noGrp="1"/>
          </p:cNvSpPr>
          <p:nvPr>
            <p:ph type="sldNum" sz="quarter" idx="12"/>
          </p:nvPr>
        </p:nvSpPr>
        <p:spPr/>
        <p:txBody>
          <a:bodyPr/>
          <a:lstStyle/>
          <a:p>
            <a:fld id="{7968E5EC-58A2-F546-9EDC-CD34D9CBB612}" type="slidenum">
              <a:rPr lang="en-US" smtClean="0"/>
              <a:t>2</a:t>
            </a:fld>
            <a:endParaRPr lang="en-US"/>
          </a:p>
        </p:txBody>
      </p:sp>
      <p:sp>
        <p:nvSpPr>
          <p:cNvPr id="7" name="Oval 6">
            <a:extLst>
              <a:ext uri="{FF2B5EF4-FFF2-40B4-BE49-F238E27FC236}">
                <a16:creationId xmlns:a16="http://schemas.microsoft.com/office/drawing/2014/main" id="{6BC15672-7052-40C0-8A29-7E5CA6D6273F}"/>
              </a:ext>
            </a:extLst>
          </p:cNvPr>
          <p:cNvSpPr/>
          <p:nvPr/>
        </p:nvSpPr>
        <p:spPr>
          <a:xfrm>
            <a:off x="1829677" y="2986307"/>
            <a:ext cx="1631652"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Equity</a:t>
            </a:r>
          </a:p>
        </p:txBody>
      </p:sp>
      <p:sp>
        <p:nvSpPr>
          <p:cNvPr id="8" name="Oval 7">
            <a:extLst>
              <a:ext uri="{FF2B5EF4-FFF2-40B4-BE49-F238E27FC236}">
                <a16:creationId xmlns:a16="http://schemas.microsoft.com/office/drawing/2014/main" id="{43AA65CF-865C-43A6-81DB-F09653639C36}"/>
              </a:ext>
            </a:extLst>
          </p:cNvPr>
          <p:cNvSpPr/>
          <p:nvPr/>
        </p:nvSpPr>
        <p:spPr>
          <a:xfrm>
            <a:off x="7821160" y="2992417"/>
            <a:ext cx="2856473"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Performance</a:t>
            </a:r>
          </a:p>
        </p:txBody>
      </p:sp>
      <p:cxnSp>
        <p:nvCxnSpPr>
          <p:cNvPr id="9" name="Straight Arrow Connector 8">
            <a:extLst>
              <a:ext uri="{FF2B5EF4-FFF2-40B4-BE49-F238E27FC236}">
                <a16:creationId xmlns:a16="http://schemas.microsoft.com/office/drawing/2014/main" id="{6B4037AD-6AB7-4921-AE86-BB3A2FA72E30}"/>
              </a:ext>
            </a:extLst>
          </p:cNvPr>
          <p:cNvCxnSpPr>
            <a:cxnSpLocks/>
            <a:stCxn id="7" idx="6"/>
            <a:endCxn id="8" idx="2"/>
          </p:cNvCxnSpPr>
          <p:nvPr/>
        </p:nvCxnSpPr>
        <p:spPr>
          <a:xfrm>
            <a:off x="3461329" y="3422890"/>
            <a:ext cx="4359831" cy="611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BCA35928-4C24-4A38-9AD7-FF887430550C}"/>
              </a:ext>
            </a:extLst>
          </p:cNvPr>
          <p:cNvSpPr txBox="1"/>
          <p:nvPr/>
        </p:nvSpPr>
        <p:spPr>
          <a:xfrm>
            <a:off x="5420052" y="3429000"/>
            <a:ext cx="693683" cy="553998"/>
          </a:xfrm>
          <a:prstGeom prst="rect">
            <a:avLst/>
          </a:prstGeom>
          <a:noFill/>
        </p:spPr>
        <p:txBody>
          <a:bodyPr wrap="square" rtlCol="0">
            <a:spAutoFit/>
          </a:bodyPr>
          <a:lstStyle/>
          <a:p>
            <a:pPr algn="ctr"/>
            <a:r>
              <a:rPr lang="en-US" sz="3000" dirty="0"/>
              <a:t>?</a:t>
            </a:r>
          </a:p>
        </p:txBody>
      </p:sp>
    </p:spTree>
    <p:extLst>
      <p:ext uri="{BB962C8B-B14F-4D97-AF65-F5344CB8AC3E}">
        <p14:creationId xmlns:p14="http://schemas.microsoft.com/office/powerpoint/2010/main" val="145174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0EDD9CA-BE05-2744-A1C6-DC701905002A}"/>
              </a:ext>
            </a:extLst>
          </p:cNvPr>
          <p:cNvSpPr/>
          <p:nvPr/>
        </p:nvSpPr>
        <p:spPr>
          <a:xfrm>
            <a:off x="1672022" y="5214735"/>
            <a:ext cx="1631652"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Equity</a:t>
            </a:r>
          </a:p>
        </p:txBody>
      </p:sp>
      <p:sp>
        <p:nvSpPr>
          <p:cNvPr id="6" name="Oval 5">
            <a:extLst>
              <a:ext uri="{FF2B5EF4-FFF2-40B4-BE49-F238E27FC236}">
                <a16:creationId xmlns:a16="http://schemas.microsoft.com/office/drawing/2014/main" id="{3C4CB629-49AC-6249-BFE5-6610D378A349}"/>
              </a:ext>
            </a:extLst>
          </p:cNvPr>
          <p:cNvSpPr/>
          <p:nvPr/>
        </p:nvSpPr>
        <p:spPr>
          <a:xfrm>
            <a:off x="7663505" y="5220845"/>
            <a:ext cx="2856473"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Performance</a:t>
            </a:r>
          </a:p>
        </p:txBody>
      </p:sp>
      <p:cxnSp>
        <p:nvCxnSpPr>
          <p:cNvPr id="8" name="Straight Arrow Connector 7">
            <a:extLst>
              <a:ext uri="{FF2B5EF4-FFF2-40B4-BE49-F238E27FC236}">
                <a16:creationId xmlns:a16="http://schemas.microsoft.com/office/drawing/2014/main" id="{62C78C9B-2A89-0349-9536-F805469DD5AD}"/>
              </a:ext>
            </a:extLst>
          </p:cNvPr>
          <p:cNvCxnSpPr>
            <a:cxnSpLocks/>
            <a:stCxn id="5" idx="6"/>
            <a:endCxn id="6" idx="2"/>
          </p:cNvCxnSpPr>
          <p:nvPr/>
        </p:nvCxnSpPr>
        <p:spPr>
          <a:xfrm>
            <a:off x="3303674" y="5651318"/>
            <a:ext cx="4359831" cy="611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C44C5BCF-9FE9-4D43-A338-191A0C3A2BE5}"/>
              </a:ext>
            </a:extLst>
          </p:cNvPr>
          <p:cNvSpPr/>
          <p:nvPr/>
        </p:nvSpPr>
        <p:spPr>
          <a:xfrm>
            <a:off x="2232134" y="1550020"/>
            <a:ext cx="6754211" cy="3402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b="1" dirty="0"/>
              <a:t>Hypotheses</a:t>
            </a:r>
          </a:p>
          <a:p>
            <a:pPr marL="171450" indent="-171450">
              <a:buFont typeface="Arial" panose="020B0604020202020204" pitchFamily="34" charset="0"/>
              <a:buChar char="•"/>
            </a:pPr>
            <a:r>
              <a:rPr lang="en-US" sz="2000" dirty="0"/>
              <a:t>Brand Performance: Consumer-based &gt; Financial-based </a:t>
            </a:r>
          </a:p>
          <a:p>
            <a:pPr marL="171450" indent="-171450">
              <a:buFont typeface="Arial" panose="020B0604020202020204" pitchFamily="34" charset="0"/>
              <a:buChar char="•"/>
            </a:pPr>
            <a:r>
              <a:rPr lang="en-US" sz="2000" dirty="0"/>
              <a:t>Conspicuous Consumption: Public &gt; Private</a:t>
            </a:r>
          </a:p>
          <a:p>
            <a:pPr marL="171450" indent="-171450">
              <a:buFont typeface="Arial" panose="020B0604020202020204" pitchFamily="34" charset="0"/>
              <a:buChar char="•"/>
            </a:pPr>
            <a:r>
              <a:rPr lang="en-US" sz="2000" dirty="0"/>
              <a:t>Social Media Intro: Before &gt; After</a:t>
            </a:r>
          </a:p>
          <a:p>
            <a:pPr marL="171450" indent="-171450">
              <a:buFont typeface="Arial" panose="020B0604020202020204" pitchFamily="34" charset="0"/>
              <a:buChar char="•"/>
            </a:pPr>
            <a:r>
              <a:rPr lang="en-US" sz="2000" dirty="0"/>
              <a:t>Product Consumption x Social Media: Social Media increases the gap between Public and Private consumption products</a:t>
            </a:r>
          </a:p>
          <a:p>
            <a:endParaRPr lang="en-US" sz="2000" dirty="0"/>
          </a:p>
          <a:p>
            <a:r>
              <a:rPr lang="en-US" sz="2000" dirty="0"/>
              <a:t>Control</a:t>
            </a:r>
          </a:p>
          <a:p>
            <a:pPr marL="171450" indent="-171450">
              <a:buFont typeface="Arial" panose="020B0604020202020204" pitchFamily="34" charset="0"/>
              <a:buChar char="•"/>
            </a:pPr>
            <a:r>
              <a:rPr lang="en-US" sz="2000" dirty="0"/>
              <a:t>Data Structure: Panel &lt; Cross-sectional</a:t>
            </a:r>
          </a:p>
          <a:p>
            <a:pPr marL="171450" indent="-171450">
              <a:buFont typeface="Arial" panose="020B0604020202020204" pitchFamily="34" charset="0"/>
              <a:buChar char="•"/>
            </a:pPr>
            <a:r>
              <a:rPr lang="en-US" sz="2000" dirty="0"/>
              <a:t>Random Selection: Yes &gt; No </a:t>
            </a:r>
          </a:p>
          <a:p>
            <a:pPr marL="171450" indent="-171450">
              <a:buFont typeface="Arial" panose="020B0604020202020204" pitchFamily="34" charset="0"/>
              <a:buChar char="•"/>
            </a:pPr>
            <a:r>
              <a:rPr lang="en-US" sz="2000" dirty="0"/>
              <a:t>Product Type: Goods vs. Service</a:t>
            </a:r>
          </a:p>
        </p:txBody>
      </p:sp>
      <p:cxnSp>
        <p:nvCxnSpPr>
          <p:cNvPr id="4" name="Straight Arrow Connector 3">
            <a:extLst>
              <a:ext uri="{FF2B5EF4-FFF2-40B4-BE49-F238E27FC236}">
                <a16:creationId xmlns:a16="http://schemas.microsoft.com/office/drawing/2014/main" id="{E960DBF6-7C27-4D93-B033-C0BE37EFBE3A}"/>
              </a:ext>
            </a:extLst>
          </p:cNvPr>
          <p:cNvCxnSpPr>
            <a:cxnSpLocks/>
            <a:stCxn id="21" idx="2"/>
            <a:endCxn id="9" idx="0"/>
          </p:cNvCxnSpPr>
          <p:nvPr/>
        </p:nvCxnSpPr>
        <p:spPr>
          <a:xfrm flipH="1">
            <a:off x="5609239" y="4952395"/>
            <a:ext cx="1" cy="705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Conceptual Framework &amp; Hypotheses</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20</a:t>
            </a:fld>
            <a:endParaRPr lang="en-US"/>
          </a:p>
        </p:txBody>
      </p:sp>
      <p:sp>
        <p:nvSpPr>
          <p:cNvPr id="9" name="TextBox 8">
            <a:extLst>
              <a:ext uri="{FF2B5EF4-FFF2-40B4-BE49-F238E27FC236}">
                <a16:creationId xmlns:a16="http://schemas.microsoft.com/office/drawing/2014/main" id="{9C376A56-D393-4439-943A-27CA42898529}"/>
              </a:ext>
            </a:extLst>
          </p:cNvPr>
          <p:cNvSpPr txBox="1"/>
          <p:nvPr/>
        </p:nvSpPr>
        <p:spPr>
          <a:xfrm>
            <a:off x="5262397" y="5657428"/>
            <a:ext cx="693683" cy="553998"/>
          </a:xfrm>
          <a:prstGeom prst="rect">
            <a:avLst/>
          </a:prstGeom>
          <a:noFill/>
        </p:spPr>
        <p:txBody>
          <a:bodyPr wrap="square" rtlCol="0">
            <a:spAutoFit/>
          </a:bodyPr>
          <a:lstStyle/>
          <a:p>
            <a:pPr algn="ctr"/>
            <a:r>
              <a:rPr lang="en-US" sz="3000" dirty="0"/>
              <a:t>+</a:t>
            </a:r>
          </a:p>
        </p:txBody>
      </p:sp>
    </p:spTree>
    <p:extLst>
      <p:ext uri="{BB962C8B-B14F-4D97-AF65-F5344CB8AC3E}">
        <p14:creationId xmlns:p14="http://schemas.microsoft.com/office/powerpoint/2010/main" val="2393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Brand Performance Measurement</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21</a:t>
            </a:fld>
            <a:endParaRPr lang="en-US" dirty="0"/>
          </a:p>
        </p:txBody>
      </p:sp>
      <p:pic>
        <p:nvPicPr>
          <p:cNvPr id="16" name="Picture 15" descr="A picture containing text&#10;&#10;Description automatically generated">
            <a:extLst>
              <a:ext uri="{FF2B5EF4-FFF2-40B4-BE49-F238E27FC236}">
                <a16:creationId xmlns:a16="http://schemas.microsoft.com/office/drawing/2014/main" id="{7562FC8C-E847-462C-B254-3F5933580C5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75984" y="2686103"/>
            <a:ext cx="3546042" cy="1995688"/>
          </a:xfrm>
          <a:prstGeom prst="rect">
            <a:avLst/>
          </a:prstGeom>
        </p:spPr>
      </p:pic>
      <p:pic>
        <p:nvPicPr>
          <p:cNvPr id="20" name="Picture 19" descr="Icon&#10;&#10;Description automatically generated">
            <a:extLst>
              <a:ext uri="{FF2B5EF4-FFF2-40B4-BE49-F238E27FC236}">
                <a16:creationId xmlns:a16="http://schemas.microsoft.com/office/drawing/2014/main" id="{0248296C-7168-4B34-88E4-DC0F919EE2A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2748" y="2692106"/>
            <a:ext cx="4014006" cy="2038223"/>
          </a:xfrm>
          <a:prstGeom prst="rect">
            <a:avLst/>
          </a:prstGeom>
        </p:spPr>
      </p:pic>
      <p:sp>
        <p:nvSpPr>
          <p:cNvPr id="10" name="TextBox 9">
            <a:extLst>
              <a:ext uri="{FF2B5EF4-FFF2-40B4-BE49-F238E27FC236}">
                <a16:creationId xmlns:a16="http://schemas.microsoft.com/office/drawing/2014/main" id="{C53FABD6-B994-4E49-8696-F4BE1186F437}"/>
              </a:ext>
            </a:extLst>
          </p:cNvPr>
          <p:cNvSpPr txBox="1"/>
          <p:nvPr/>
        </p:nvSpPr>
        <p:spPr>
          <a:xfrm>
            <a:off x="542748" y="4897821"/>
            <a:ext cx="4014006" cy="892552"/>
          </a:xfrm>
          <a:prstGeom prst="rect">
            <a:avLst/>
          </a:prstGeom>
          <a:noFill/>
        </p:spPr>
        <p:txBody>
          <a:bodyPr wrap="square" rtlCol="0">
            <a:spAutoFit/>
          </a:bodyPr>
          <a:lstStyle/>
          <a:p>
            <a:pPr algn="ctr"/>
            <a:r>
              <a:rPr lang="en-US" sz="2600" b="1" dirty="0"/>
              <a:t>Consumer-based </a:t>
            </a:r>
          </a:p>
          <a:p>
            <a:pPr algn="ctr"/>
            <a:r>
              <a:rPr lang="en-US" sz="2600" b="1" dirty="0"/>
              <a:t>Brand Performance</a:t>
            </a:r>
          </a:p>
        </p:txBody>
      </p:sp>
      <p:sp>
        <p:nvSpPr>
          <p:cNvPr id="19" name="TextBox 18">
            <a:extLst>
              <a:ext uri="{FF2B5EF4-FFF2-40B4-BE49-F238E27FC236}">
                <a16:creationId xmlns:a16="http://schemas.microsoft.com/office/drawing/2014/main" id="{6B9D711C-0FF5-4BBB-8F9C-8F64277FF987}"/>
              </a:ext>
            </a:extLst>
          </p:cNvPr>
          <p:cNvSpPr txBox="1"/>
          <p:nvPr/>
        </p:nvSpPr>
        <p:spPr>
          <a:xfrm>
            <a:off x="7635246" y="4897821"/>
            <a:ext cx="4014006" cy="892552"/>
          </a:xfrm>
          <a:prstGeom prst="rect">
            <a:avLst/>
          </a:prstGeom>
          <a:noFill/>
        </p:spPr>
        <p:txBody>
          <a:bodyPr wrap="square" rtlCol="0">
            <a:spAutoFit/>
          </a:bodyPr>
          <a:lstStyle/>
          <a:p>
            <a:pPr algn="ctr"/>
            <a:r>
              <a:rPr lang="en-US" sz="2600" b="1" dirty="0"/>
              <a:t>Financial-based </a:t>
            </a:r>
          </a:p>
          <a:p>
            <a:pPr algn="ctr"/>
            <a:r>
              <a:rPr lang="en-US" sz="2600" b="1" dirty="0"/>
              <a:t>Brand Performance</a:t>
            </a:r>
          </a:p>
        </p:txBody>
      </p:sp>
      <p:pic>
        <p:nvPicPr>
          <p:cNvPr id="31" name="Picture 30" descr="A picture containing arrow&#10;&#10;Description automatically generated">
            <a:extLst>
              <a:ext uri="{FF2B5EF4-FFF2-40B4-BE49-F238E27FC236}">
                <a16:creationId xmlns:a16="http://schemas.microsoft.com/office/drawing/2014/main" id="{EF5B50E6-F9D6-4DB2-8AB5-F4F645BA08F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556754" y="2411470"/>
            <a:ext cx="2855683" cy="2855683"/>
          </a:xfrm>
          <a:prstGeom prst="rect">
            <a:avLst/>
          </a:prstGeom>
        </p:spPr>
      </p:pic>
      <p:sp>
        <p:nvSpPr>
          <p:cNvPr id="32" name="TextBox 31">
            <a:extLst>
              <a:ext uri="{FF2B5EF4-FFF2-40B4-BE49-F238E27FC236}">
                <a16:creationId xmlns:a16="http://schemas.microsoft.com/office/drawing/2014/main" id="{DA80E360-FE6B-416C-B299-7CAA26066F7B}"/>
              </a:ext>
            </a:extLst>
          </p:cNvPr>
          <p:cNvSpPr txBox="1"/>
          <p:nvPr/>
        </p:nvSpPr>
        <p:spPr>
          <a:xfrm>
            <a:off x="4688528" y="7686264"/>
            <a:ext cx="2035629" cy="369332"/>
          </a:xfrm>
          <a:prstGeom prst="rect">
            <a:avLst/>
          </a:prstGeom>
          <a:noFill/>
        </p:spPr>
        <p:txBody>
          <a:bodyPr wrap="square" rtlCol="0">
            <a:spAutoFit/>
          </a:bodyPr>
          <a:lstStyle/>
          <a:p>
            <a:r>
              <a:rPr lang="en-US" sz="900">
                <a:hlinkClick r:id="rId8" tooltip="https://proofmart.com/product/greater-than-sign-png-images-transparent-background-free-download/"/>
              </a:rPr>
              <a:t>This Photo</a:t>
            </a:r>
            <a:r>
              <a:rPr lang="en-US" sz="900"/>
              <a:t> by Unknown Author is licensed under </a:t>
            </a:r>
            <a:r>
              <a:rPr lang="en-US" sz="900">
                <a:hlinkClick r:id="rId9" tooltip="https://creativecommons.org/licenses/by/3.0/"/>
              </a:rPr>
              <a:t>CC BY</a:t>
            </a:r>
            <a:endParaRPr lang="en-US" sz="900"/>
          </a:p>
        </p:txBody>
      </p:sp>
    </p:spTree>
    <p:extLst>
      <p:ext uri="{BB962C8B-B14F-4D97-AF65-F5344CB8AC3E}">
        <p14:creationId xmlns:p14="http://schemas.microsoft.com/office/powerpoint/2010/main" val="85353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Conspicuous Consumption </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22</a:t>
            </a:fld>
            <a:endParaRPr lang="en-US"/>
          </a:p>
        </p:txBody>
      </p:sp>
      <p:pic>
        <p:nvPicPr>
          <p:cNvPr id="23" name="Picture 22" descr="A picture containing arrow&#10;&#10;Description automatically generated">
            <a:extLst>
              <a:ext uri="{FF2B5EF4-FFF2-40B4-BE49-F238E27FC236}">
                <a16:creationId xmlns:a16="http://schemas.microsoft.com/office/drawing/2014/main" id="{DA3107F0-A8C2-47C3-A174-E1456EFBB7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62100" y="2256106"/>
            <a:ext cx="2855683" cy="2855683"/>
          </a:xfrm>
          <a:prstGeom prst="rect">
            <a:avLst/>
          </a:prstGeom>
        </p:spPr>
      </p:pic>
      <p:sp>
        <p:nvSpPr>
          <p:cNvPr id="24" name="TextBox 23">
            <a:extLst>
              <a:ext uri="{FF2B5EF4-FFF2-40B4-BE49-F238E27FC236}">
                <a16:creationId xmlns:a16="http://schemas.microsoft.com/office/drawing/2014/main" id="{07BC2C7B-C818-428A-87B1-BF7BB83E9366}"/>
              </a:ext>
            </a:extLst>
          </p:cNvPr>
          <p:cNvSpPr txBox="1"/>
          <p:nvPr/>
        </p:nvSpPr>
        <p:spPr>
          <a:xfrm>
            <a:off x="4688528" y="7686264"/>
            <a:ext cx="2035629" cy="369332"/>
          </a:xfrm>
          <a:prstGeom prst="rect">
            <a:avLst/>
          </a:prstGeom>
          <a:noFill/>
        </p:spPr>
        <p:txBody>
          <a:bodyPr wrap="square" rtlCol="0">
            <a:spAutoFit/>
          </a:bodyPr>
          <a:lstStyle/>
          <a:p>
            <a:r>
              <a:rPr lang="en-US" sz="900">
                <a:hlinkClick r:id="rId4" tooltip="https://proofmart.com/product/greater-than-sign-png-images-transparent-background-free-download/"/>
              </a:rPr>
              <a:t>This Photo</a:t>
            </a:r>
            <a:r>
              <a:rPr lang="en-US" sz="900"/>
              <a:t> by Unknown Author is licensed under </a:t>
            </a:r>
            <a:r>
              <a:rPr lang="en-US" sz="900">
                <a:hlinkClick r:id="rId5" tooltip="https://creativecommons.org/licenses/by/3.0/"/>
              </a:rPr>
              <a:t>CC BY</a:t>
            </a:r>
            <a:endParaRPr lang="en-US" sz="900"/>
          </a:p>
        </p:txBody>
      </p:sp>
      <p:pic>
        <p:nvPicPr>
          <p:cNvPr id="18" name="Picture 17" descr="A picture containing knife, different, variety&#10;&#10;Description automatically generated">
            <a:extLst>
              <a:ext uri="{FF2B5EF4-FFF2-40B4-BE49-F238E27FC236}">
                <a16:creationId xmlns:a16="http://schemas.microsoft.com/office/drawing/2014/main" id="{8BDD0879-1D1F-47C8-954F-B6BD2426F49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075904" y="2553211"/>
            <a:ext cx="3392207" cy="2261471"/>
          </a:xfrm>
          <a:prstGeom prst="rect">
            <a:avLst/>
          </a:prstGeom>
        </p:spPr>
      </p:pic>
      <p:pic>
        <p:nvPicPr>
          <p:cNvPr id="22" name="Picture 21" descr="A picture containing accessory, indoor, bag, case&#10;&#10;Description automatically generated">
            <a:extLst>
              <a:ext uri="{FF2B5EF4-FFF2-40B4-BE49-F238E27FC236}">
                <a16:creationId xmlns:a16="http://schemas.microsoft.com/office/drawing/2014/main" id="{271D758C-7D1A-46D2-B868-F2A4236BAB9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34256" y="2778070"/>
            <a:ext cx="3418100" cy="1944993"/>
          </a:xfrm>
          <a:prstGeom prst="rect">
            <a:avLst/>
          </a:prstGeom>
        </p:spPr>
      </p:pic>
      <p:sp>
        <p:nvSpPr>
          <p:cNvPr id="10" name="TextBox 9">
            <a:extLst>
              <a:ext uri="{FF2B5EF4-FFF2-40B4-BE49-F238E27FC236}">
                <a16:creationId xmlns:a16="http://schemas.microsoft.com/office/drawing/2014/main" id="{0D94C4E8-5E8E-4D51-970A-523F6DA86F90}"/>
              </a:ext>
            </a:extLst>
          </p:cNvPr>
          <p:cNvSpPr txBox="1"/>
          <p:nvPr/>
        </p:nvSpPr>
        <p:spPr>
          <a:xfrm>
            <a:off x="634256" y="4908331"/>
            <a:ext cx="3418100" cy="892552"/>
          </a:xfrm>
          <a:prstGeom prst="rect">
            <a:avLst/>
          </a:prstGeom>
          <a:noFill/>
        </p:spPr>
        <p:txBody>
          <a:bodyPr wrap="square" rtlCol="0">
            <a:spAutoFit/>
          </a:bodyPr>
          <a:lstStyle/>
          <a:p>
            <a:pPr algn="ctr"/>
            <a:r>
              <a:rPr lang="en-US" sz="2600" b="1" dirty="0"/>
              <a:t>Public / Conspicuous Consumption</a:t>
            </a:r>
          </a:p>
        </p:txBody>
      </p:sp>
      <p:sp>
        <p:nvSpPr>
          <p:cNvPr id="19" name="TextBox 18">
            <a:extLst>
              <a:ext uri="{FF2B5EF4-FFF2-40B4-BE49-F238E27FC236}">
                <a16:creationId xmlns:a16="http://schemas.microsoft.com/office/drawing/2014/main" id="{680A5221-F435-4A5D-A4F6-3A25424A623A}"/>
              </a:ext>
            </a:extLst>
          </p:cNvPr>
          <p:cNvSpPr txBox="1"/>
          <p:nvPr/>
        </p:nvSpPr>
        <p:spPr>
          <a:xfrm>
            <a:off x="8050011" y="4908331"/>
            <a:ext cx="3418100" cy="892552"/>
          </a:xfrm>
          <a:prstGeom prst="rect">
            <a:avLst/>
          </a:prstGeom>
          <a:noFill/>
        </p:spPr>
        <p:txBody>
          <a:bodyPr wrap="square" rtlCol="0">
            <a:spAutoFit/>
          </a:bodyPr>
          <a:lstStyle/>
          <a:p>
            <a:pPr algn="ctr"/>
            <a:r>
              <a:rPr lang="en-US" sz="2600" b="1" dirty="0"/>
              <a:t>Private / Inconspicuous Consumption</a:t>
            </a:r>
          </a:p>
        </p:txBody>
      </p:sp>
    </p:spTree>
    <p:extLst>
      <p:ext uri="{BB962C8B-B14F-4D97-AF65-F5344CB8AC3E}">
        <p14:creationId xmlns:p14="http://schemas.microsoft.com/office/powerpoint/2010/main" val="295522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Social Media Introduction </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23</a:t>
            </a:fld>
            <a:endParaRPr lang="en-US"/>
          </a:p>
        </p:txBody>
      </p:sp>
      <p:pic>
        <p:nvPicPr>
          <p:cNvPr id="23" name="Picture 22" descr="A picture containing arrow&#10;&#10;Description automatically generated">
            <a:extLst>
              <a:ext uri="{FF2B5EF4-FFF2-40B4-BE49-F238E27FC236}">
                <a16:creationId xmlns:a16="http://schemas.microsoft.com/office/drawing/2014/main" id="{DA3107F0-A8C2-47C3-A174-E1456EFBB7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0800000">
            <a:off x="4551762" y="2295287"/>
            <a:ext cx="2855683" cy="2855683"/>
          </a:xfrm>
          <a:prstGeom prst="rect">
            <a:avLst/>
          </a:prstGeom>
        </p:spPr>
      </p:pic>
      <p:sp>
        <p:nvSpPr>
          <p:cNvPr id="24" name="TextBox 23">
            <a:extLst>
              <a:ext uri="{FF2B5EF4-FFF2-40B4-BE49-F238E27FC236}">
                <a16:creationId xmlns:a16="http://schemas.microsoft.com/office/drawing/2014/main" id="{07BC2C7B-C818-428A-87B1-BF7BB83E9366}"/>
              </a:ext>
            </a:extLst>
          </p:cNvPr>
          <p:cNvSpPr txBox="1"/>
          <p:nvPr/>
        </p:nvSpPr>
        <p:spPr>
          <a:xfrm>
            <a:off x="4688528" y="7686264"/>
            <a:ext cx="2035629" cy="369332"/>
          </a:xfrm>
          <a:prstGeom prst="rect">
            <a:avLst/>
          </a:prstGeom>
          <a:noFill/>
        </p:spPr>
        <p:txBody>
          <a:bodyPr wrap="square" rtlCol="0">
            <a:spAutoFit/>
          </a:bodyPr>
          <a:lstStyle/>
          <a:p>
            <a:r>
              <a:rPr lang="en-US" sz="900" dirty="0">
                <a:hlinkClick r:id="rId4" tooltip="https://proofmart.com/product/greater-than-sign-png-images-transparent-background-free-download/"/>
              </a:rPr>
              <a:t>This Photo</a:t>
            </a:r>
            <a:r>
              <a:rPr lang="en-US" sz="900" dirty="0"/>
              <a:t> by Unknown Author is licensed under </a:t>
            </a:r>
            <a:r>
              <a:rPr lang="en-US" sz="900" dirty="0">
                <a:hlinkClick r:id="rId5" tooltip="https://creativecommons.org/licenses/by/3.0/"/>
              </a:rPr>
              <a:t>CC BY</a:t>
            </a:r>
            <a:endParaRPr lang="en-US" sz="900" dirty="0"/>
          </a:p>
        </p:txBody>
      </p:sp>
      <p:pic>
        <p:nvPicPr>
          <p:cNvPr id="16" name="Picture 15" descr="Text&#10;&#10;Description automatically generated">
            <a:extLst>
              <a:ext uri="{FF2B5EF4-FFF2-40B4-BE49-F238E27FC236}">
                <a16:creationId xmlns:a16="http://schemas.microsoft.com/office/drawing/2014/main" id="{EA74B682-8839-4220-BFB6-55A28ADAE50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575573" y="2464948"/>
            <a:ext cx="3778227" cy="2516358"/>
          </a:xfrm>
          <a:prstGeom prst="rect">
            <a:avLst/>
          </a:prstGeom>
        </p:spPr>
      </p:pic>
      <p:sp>
        <p:nvSpPr>
          <p:cNvPr id="17" name="TextBox 16">
            <a:extLst>
              <a:ext uri="{FF2B5EF4-FFF2-40B4-BE49-F238E27FC236}">
                <a16:creationId xmlns:a16="http://schemas.microsoft.com/office/drawing/2014/main" id="{EE00F270-6C92-4E9D-843E-F9665978628C}"/>
              </a:ext>
            </a:extLst>
          </p:cNvPr>
          <p:cNvSpPr txBox="1"/>
          <p:nvPr/>
        </p:nvSpPr>
        <p:spPr>
          <a:xfrm>
            <a:off x="8127634" y="7087184"/>
            <a:ext cx="4493616" cy="230832"/>
          </a:xfrm>
          <a:prstGeom prst="rect">
            <a:avLst/>
          </a:prstGeom>
          <a:noFill/>
        </p:spPr>
        <p:txBody>
          <a:bodyPr wrap="square" rtlCol="0">
            <a:spAutoFit/>
          </a:bodyPr>
          <a:lstStyle/>
          <a:p>
            <a:r>
              <a:rPr lang="en-US" sz="900" dirty="0">
                <a:hlinkClick r:id="rId7" tooltip="http://www.socialana.com/social-media-marketing-executive-high-tech-professionals/"/>
              </a:rPr>
              <a:t>This Photo</a:t>
            </a:r>
            <a:r>
              <a:rPr lang="en-US" sz="900" dirty="0"/>
              <a:t> by Unknown Author is licensed under </a:t>
            </a:r>
            <a:r>
              <a:rPr lang="en-US" sz="900" dirty="0">
                <a:hlinkClick r:id="rId8" tooltip="https://creativecommons.org/licenses/by-nc-nd/3.0/"/>
              </a:rPr>
              <a:t>CC BY-NC-ND</a:t>
            </a:r>
            <a:endParaRPr lang="en-US" sz="900" dirty="0"/>
          </a:p>
        </p:txBody>
      </p:sp>
      <p:pic>
        <p:nvPicPr>
          <p:cNvPr id="15" name="Picture 14" descr="A group of people sitting in chairs&#10;&#10;Description automatically generated with medium confidence">
            <a:extLst>
              <a:ext uri="{FF2B5EF4-FFF2-40B4-BE49-F238E27FC236}">
                <a16:creationId xmlns:a16="http://schemas.microsoft.com/office/drawing/2014/main" id="{0875667E-9DE2-423D-8D28-C4C616FEEE82}"/>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10183" r="13717"/>
          <a:stretch/>
        </p:blipFill>
        <p:spPr>
          <a:xfrm>
            <a:off x="694465" y="2647833"/>
            <a:ext cx="3857297" cy="2150589"/>
          </a:xfrm>
          <a:prstGeom prst="rect">
            <a:avLst/>
          </a:prstGeom>
        </p:spPr>
      </p:pic>
      <p:sp>
        <p:nvSpPr>
          <p:cNvPr id="18" name="TextBox 17">
            <a:extLst>
              <a:ext uri="{FF2B5EF4-FFF2-40B4-BE49-F238E27FC236}">
                <a16:creationId xmlns:a16="http://schemas.microsoft.com/office/drawing/2014/main" id="{C6C4297A-7676-4865-B8F2-1500CB961178}"/>
              </a:ext>
            </a:extLst>
          </p:cNvPr>
          <p:cNvSpPr txBox="1"/>
          <p:nvPr/>
        </p:nvSpPr>
        <p:spPr>
          <a:xfrm>
            <a:off x="694465" y="4981306"/>
            <a:ext cx="3857297" cy="492443"/>
          </a:xfrm>
          <a:prstGeom prst="rect">
            <a:avLst/>
          </a:prstGeom>
          <a:noFill/>
        </p:spPr>
        <p:txBody>
          <a:bodyPr wrap="square" rtlCol="0">
            <a:spAutoFit/>
          </a:bodyPr>
          <a:lstStyle/>
          <a:p>
            <a:pPr algn="ctr"/>
            <a:r>
              <a:rPr lang="en-US" sz="2600" b="1" dirty="0"/>
              <a:t>Before Social Media</a:t>
            </a:r>
          </a:p>
        </p:txBody>
      </p:sp>
      <p:sp>
        <p:nvSpPr>
          <p:cNvPr id="22" name="TextBox 21">
            <a:extLst>
              <a:ext uri="{FF2B5EF4-FFF2-40B4-BE49-F238E27FC236}">
                <a16:creationId xmlns:a16="http://schemas.microsoft.com/office/drawing/2014/main" id="{8C0F0325-5F52-4F92-B4E7-81D110F0764A}"/>
              </a:ext>
            </a:extLst>
          </p:cNvPr>
          <p:cNvSpPr txBox="1"/>
          <p:nvPr/>
        </p:nvSpPr>
        <p:spPr>
          <a:xfrm>
            <a:off x="7623321" y="4975453"/>
            <a:ext cx="3857297" cy="492443"/>
          </a:xfrm>
          <a:prstGeom prst="rect">
            <a:avLst/>
          </a:prstGeom>
          <a:noFill/>
        </p:spPr>
        <p:txBody>
          <a:bodyPr wrap="square" rtlCol="0">
            <a:spAutoFit/>
          </a:bodyPr>
          <a:lstStyle/>
          <a:p>
            <a:pPr algn="ctr"/>
            <a:r>
              <a:rPr lang="en-US" sz="2600" b="1" dirty="0"/>
              <a:t>After Social Media</a:t>
            </a:r>
          </a:p>
        </p:txBody>
      </p:sp>
    </p:spTree>
    <p:extLst>
      <p:ext uri="{BB962C8B-B14F-4D97-AF65-F5344CB8AC3E}">
        <p14:creationId xmlns:p14="http://schemas.microsoft.com/office/powerpoint/2010/main" val="244655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Social Media Introduction </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24</a:t>
            </a:fld>
            <a:endParaRPr lang="en-US"/>
          </a:p>
        </p:txBody>
      </p:sp>
      <p:pic>
        <p:nvPicPr>
          <p:cNvPr id="23" name="Picture 22" descr="A picture containing arrow&#10;&#10;Description automatically generated">
            <a:extLst>
              <a:ext uri="{FF2B5EF4-FFF2-40B4-BE49-F238E27FC236}">
                <a16:creationId xmlns:a16="http://schemas.microsoft.com/office/drawing/2014/main" id="{DA3107F0-A8C2-47C3-A174-E1456EFBB7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51762" y="2295287"/>
            <a:ext cx="2855683" cy="2855683"/>
          </a:xfrm>
          <a:prstGeom prst="rect">
            <a:avLst/>
          </a:prstGeom>
        </p:spPr>
      </p:pic>
      <p:sp>
        <p:nvSpPr>
          <p:cNvPr id="24" name="TextBox 23">
            <a:extLst>
              <a:ext uri="{FF2B5EF4-FFF2-40B4-BE49-F238E27FC236}">
                <a16:creationId xmlns:a16="http://schemas.microsoft.com/office/drawing/2014/main" id="{07BC2C7B-C818-428A-87B1-BF7BB83E9366}"/>
              </a:ext>
            </a:extLst>
          </p:cNvPr>
          <p:cNvSpPr txBox="1"/>
          <p:nvPr/>
        </p:nvSpPr>
        <p:spPr>
          <a:xfrm>
            <a:off x="4688528" y="7686264"/>
            <a:ext cx="2035629" cy="369332"/>
          </a:xfrm>
          <a:prstGeom prst="rect">
            <a:avLst/>
          </a:prstGeom>
          <a:noFill/>
        </p:spPr>
        <p:txBody>
          <a:bodyPr wrap="square" rtlCol="0">
            <a:spAutoFit/>
          </a:bodyPr>
          <a:lstStyle/>
          <a:p>
            <a:r>
              <a:rPr lang="en-US" sz="900" dirty="0">
                <a:hlinkClick r:id="rId4" tooltip="https://proofmart.com/product/greater-than-sign-png-images-transparent-background-free-download/"/>
              </a:rPr>
              <a:t>This Photo</a:t>
            </a:r>
            <a:r>
              <a:rPr lang="en-US" sz="900" dirty="0"/>
              <a:t> by Unknown Author is licensed under </a:t>
            </a:r>
            <a:r>
              <a:rPr lang="en-US" sz="900" dirty="0">
                <a:hlinkClick r:id="rId5" tooltip="https://creativecommons.org/licenses/by/3.0/"/>
              </a:rPr>
              <a:t>CC BY</a:t>
            </a:r>
            <a:endParaRPr lang="en-US" sz="900" dirty="0"/>
          </a:p>
        </p:txBody>
      </p:sp>
      <p:pic>
        <p:nvPicPr>
          <p:cNvPr id="16" name="Picture 15" descr="Text&#10;&#10;Description automatically generated">
            <a:extLst>
              <a:ext uri="{FF2B5EF4-FFF2-40B4-BE49-F238E27FC236}">
                <a16:creationId xmlns:a16="http://schemas.microsoft.com/office/drawing/2014/main" id="{EA74B682-8839-4220-BFB6-55A28ADAE50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575573" y="2464948"/>
            <a:ext cx="3778227" cy="2516358"/>
          </a:xfrm>
          <a:prstGeom prst="rect">
            <a:avLst/>
          </a:prstGeom>
        </p:spPr>
      </p:pic>
      <p:sp>
        <p:nvSpPr>
          <p:cNvPr id="17" name="TextBox 16">
            <a:extLst>
              <a:ext uri="{FF2B5EF4-FFF2-40B4-BE49-F238E27FC236}">
                <a16:creationId xmlns:a16="http://schemas.microsoft.com/office/drawing/2014/main" id="{EE00F270-6C92-4E9D-843E-F9665978628C}"/>
              </a:ext>
            </a:extLst>
          </p:cNvPr>
          <p:cNvSpPr txBox="1"/>
          <p:nvPr/>
        </p:nvSpPr>
        <p:spPr>
          <a:xfrm>
            <a:off x="8127634" y="7087184"/>
            <a:ext cx="4493616" cy="230832"/>
          </a:xfrm>
          <a:prstGeom prst="rect">
            <a:avLst/>
          </a:prstGeom>
          <a:noFill/>
        </p:spPr>
        <p:txBody>
          <a:bodyPr wrap="square" rtlCol="0">
            <a:spAutoFit/>
          </a:bodyPr>
          <a:lstStyle/>
          <a:p>
            <a:r>
              <a:rPr lang="en-US" sz="900" dirty="0">
                <a:hlinkClick r:id="rId7" tooltip="http://www.socialana.com/social-media-marketing-executive-high-tech-professionals/"/>
              </a:rPr>
              <a:t>This Photo</a:t>
            </a:r>
            <a:r>
              <a:rPr lang="en-US" sz="900" dirty="0"/>
              <a:t> by Unknown Author is licensed under </a:t>
            </a:r>
            <a:r>
              <a:rPr lang="en-US" sz="900" dirty="0">
                <a:hlinkClick r:id="rId8" tooltip="https://creativecommons.org/licenses/by-nc-nd/3.0/"/>
              </a:rPr>
              <a:t>CC BY-NC-ND</a:t>
            </a:r>
            <a:endParaRPr lang="en-US" sz="900" dirty="0"/>
          </a:p>
        </p:txBody>
      </p:sp>
      <p:pic>
        <p:nvPicPr>
          <p:cNvPr id="15" name="Picture 14" descr="A group of people sitting in chairs&#10;&#10;Description automatically generated with medium confidence">
            <a:extLst>
              <a:ext uri="{FF2B5EF4-FFF2-40B4-BE49-F238E27FC236}">
                <a16:creationId xmlns:a16="http://schemas.microsoft.com/office/drawing/2014/main" id="{0875667E-9DE2-423D-8D28-C4C616FEEE82}"/>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10183" r="13717"/>
          <a:stretch/>
        </p:blipFill>
        <p:spPr>
          <a:xfrm>
            <a:off x="694465" y="2647833"/>
            <a:ext cx="3857297" cy="2150589"/>
          </a:xfrm>
          <a:prstGeom prst="rect">
            <a:avLst/>
          </a:prstGeom>
        </p:spPr>
      </p:pic>
      <p:sp>
        <p:nvSpPr>
          <p:cNvPr id="18" name="TextBox 17">
            <a:extLst>
              <a:ext uri="{FF2B5EF4-FFF2-40B4-BE49-F238E27FC236}">
                <a16:creationId xmlns:a16="http://schemas.microsoft.com/office/drawing/2014/main" id="{C6C4297A-7676-4865-B8F2-1500CB961178}"/>
              </a:ext>
            </a:extLst>
          </p:cNvPr>
          <p:cNvSpPr txBox="1"/>
          <p:nvPr/>
        </p:nvSpPr>
        <p:spPr>
          <a:xfrm>
            <a:off x="694465" y="4981306"/>
            <a:ext cx="3857297" cy="492443"/>
          </a:xfrm>
          <a:prstGeom prst="rect">
            <a:avLst/>
          </a:prstGeom>
          <a:noFill/>
        </p:spPr>
        <p:txBody>
          <a:bodyPr wrap="square" rtlCol="0">
            <a:spAutoFit/>
          </a:bodyPr>
          <a:lstStyle/>
          <a:p>
            <a:pPr algn="ctr"/>
            <a:r>
              <a:rPr lang="en-US" sz="2600" b="1" dirty="0"/>
              <a:t>Before Social Media</a:t>
            </a:r>
          </a:p>
        </p:txBody>
      </p:sp>
      <p:sp>
        <p:nvSpPr>
          <p:cNvPr id="22" name="TextBox 21">
            <a:extLst>
              <a:ext uri="{FF2B5EF4-FFF2-40B4-BE49-F238E27FC236}">
                <a16:creationId xmlns:a16="http://schemas.microsoft.com/office/drawing/2014/main" id="{8C0F0325-5F52-4F92-B4E7-81D110F0764A}"/>
              </a:ext>
            </a:extLst>
          </p:cNvPr>
          <p:cNvSpPr txBox="1"/>
          <p:nvPr/>
        </p:nvSpPr>
        <p:spPr>
          <a:xfrm>
            <a:off x="7623321" y="4975453"/>
            <a:ext cx="3857297" cy="492443"/>
          </a:xfrm>
          <a:prstGeom prst="rect">
            <a:avLst/>
          </a:prstGeom>
          <a:noFill/>
        </p:spPr>
        <p:txBody>
          <a:bodyPr wrap="square" rtlCol="0">
            <a:spAutoFit/>
          </a:bodyPr>
          <a:lstStyle/>
          <a:p>
            <a:pPr algn="ctr"/>
            <a:r>
              <a:rPr lang="en-US" sz="2600" b="1" dirty="0"/>
              <a:t>After Social Media</a:t>
            </a:r>
          </a:p>
        </p:txBody>
      </p:sp>
    </p:spTree>
    <p:extLst>
      <p:ext uri="{BB962C8B-B14F-4D97-AF65-F5344CB8AC3E}">
        <p14:creationId xmlns:p14="http://schemas.microsoft.com/office/powerpoint/2010/main" val="36214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0EDD9CA-BE05-2744-A1C6-DC701905002A}"/>
              </a:ext>
            </a:extLst>
          </p:cNvPr>
          <p:cNvSpPr/>
          <p:nvPr/>
        </p:nvSpPr>
        <p:spPr>
          <a:xfrm>
            <a:off x="1672022" y="5214735"/>
            <a:ext cx="1631652"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Equity</a:t>
            </a:r>
          </a:p>
        </p:txBody>
      </p:sp>
      <p:sp>
        <p:nvSpPr>
          <p:cNvPr id="6" name="Oval 5">
            <a:extLst>
              <a:ext uri="{FF2B5EF4-FFF2-40B4-BE49-F238E27FC236}">
                <a16:creationId xmlns:a16="http://schemas.microsoft.com/office/drawing/2014/main" id="{3C4CB629-49AC-6249-BFE5-6610D378A349}"/>
              </a:ext>
            </a:extLst>
          </p:cNvPr>
          <p:cNvSpPr/>
          <p:nvPr/>
        </p:nvSpPr>
        <p:spPr>
          <a:xfrm>
            <a:off x="7663505" y="5220845"/>
            <a:ext cx="2856473"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Performance</a:t>
            </a:r>
          </a:p>
        </p:txBody>
      </p:sp>
      <p:cxnSp>
        <p:nvCxnSpPr>
          <p:cNvPr id="8" name="Straight Arrow Connector 7">
            <a:extLst>
              <a:ext uri="{FF2B5EF4-FFF2-40B4-BE49-F238E27FC236}">
                <a16:creationId xmlns:a16="http://schemas.microsoft.com/office/drawing/2014/main" id="{62C78C9B-2A89-0349-9536-F805469DD5AD}"/>
              </a:ext>
            </a:extLst>
          </p:cNvPr>
          <p:cNvCxnSpPr>
            <a:cxnSpLocks/>
            <a:stCxn id="5" idx="6"/>
            <a:endCxn id="6" idx="2"/>
          </p:cNvCxnSpPr>
          <p:nvPr/>
        </p:nvCxnSpPr>
        <p:spPr>
          <a:xfrm>
            <a:off x="3303674" y="5651318"/>
            <a:ext cx="4359831" cy="611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 name="Straight Arrow Connector 3">
            <a:extLst>
              <a:ext uri="{FF2B5EF4-FFF2-40B4-BE49-F238E27FC236}">
                <a16:creationId xmlns:a16="http://schemas.microsoft.com/office/drawing/2014/main" id="{E960DBF6-7C27-4D93-B033-C0BE37EFBE3A}"/>
              </a:ext>
            </a:extLst>
          </p:cNvPr>
          <p:cNvCxnSpPr>
            <a:cxnSpLocks/>
            <a:stCxn id="13" idx="2"/>
            <a:endCxn id="9" idx="0"/>
          </p:cNvCxnSpPr>
          <p:nvPr/>
        </p:nvCxnSpPr>
        <p:spPr>
          <a:xfrm>
            <a:off x="5609239" y="4958547"/>
            <a:ext cx="0" cy="698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Conceptual Framework</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25</a:t>
            </a:fld>
            <a:endParaRPr lang="en-US"/>
          </a:p>
        </p:txBody>
      </p:sp>
      <p:sp>
        <p:nvSpPr>
          <p:cNvPr id="9" name="TextBox 8">
            <a:extLst>
              <a:ext uri="{FF2B5EF4-FFF2-40B4-BE49-F238E27FC236}">
                <a16:creationId xmlns:a16="http://schemas.microsoft.com/office/drawing/2014/main" id="{9C376A56-D393-4439-943A-27CA42898529}"/>
              </a:ext>
            </a:extLst>
          </p:cNvPr>
          <p:cNvSpPr txBox="1"/>
          <p:nvPr/>
        </p:nvSpPr>
        <p:spPr>
          <a:xfrm>
            <a:off x="5262397" y="5657428"/>
            <a:ext cx="693683" cy="553998"/>
          </a:xfrm>
          <a:prstGeom prst="rect">
            <a:avLst/>
          </a:prstGeom>
          <a:noFill/>
        </p:spPr>
        <p:txBody>
          <a:bodyPr wrap="square" rtlCol="0">
            <a:spAutoFit/>
          </a:bodyPr>
          <a:lstStyle/>
          <a:p>
            <a:pPr algn="ctr"/>
            <a:r>
              <a:rPr lang="en-US" sz="3000" dirty="0"/>
              <a:t>+</a:t>
            </a:r>
          </a:p>
        </p:txBody>
      </p:sp>
      <p:sp>
        <p:nvSpPr>
          <p:cNvPr id="13" name="Rectangle 12">
            <a:extLst>
              <a:ext uri="{FF2B5EF4-FFF2-40B4-BE49-F238E27FC236}">
                <a16:creationId xmlns:a16="http://schemas.microsoft.com/office/drawing/2014/main" id="{8CA3D6EC-F0ED-418A-A4FD-911DD51EFEE9}"/>
              </a:ext>
            </a:extLst>
          </p:cNvPr>
          <p:cNvSpPr/>
          <p:nvPr/>
        </p:nvSpPr>
        <p:spPr>
          <a:xfrm>
            <a:off x="1172320" y="1928509"/>
            <a:ext cx="8873837" cy="30300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Brand Performance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Consumer-based &gt; Financial-based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Conspicuous Product: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Public &gt; Private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Social Media Intro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Before &gt; After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Product x Social Media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       </a:t>
            </a:r>
            <a:r>
              <a:rPr lang="en-US" sz="2000" dirty="0">
                <a:solidFill>
                  <a:prstClr val="black"/>
                </a:solidFill>
                <a:latin typeface="Calibri" panose="020F0502020204030204"/>
              </a:rPr>
              <a:t>S</a:t>
            </a:r>
            <a:r>
              <a:rPr kumimoji="0" lang="en-US" sz="2000" b="0" i="0" u="none" strike="noStrike" kern="1200" cap="none" spc="0" normalizeH="0" noProof="0" dirty="0" err="1">
                <a:ln>
                  <a:noFill/>
                </a:ln>
                <a:solidFill>
                  <a:prstClr val="black"/>
                </a:solidFill>
                <a:effectLst/>
                <a:uLnTx/>
                <a:uFillTx/>
                <a:latin typeface="Calibri" panose="020F0502020204030204"/>
                <a:ea typeface="+mn-ea"/>
                <a:cs typeface="+mn-cs"/>
              </a:rPr>
              <a:t>ocial</a:t>
            </a: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 Media enhances </a:t>
            </a:r>
            <a:r>
              <a:rPr lang="en-US" sz="2000" dirty="0">
                <a:solidFill>
                  <a:prstClr val="black"/>
                </a:solidFill>
                <a:latin typeface="Calibri" panose="020F0502020204030204"/>
              </a:rPr>
              <a:t>public - private product gap</a:t>
            </a:r>
            <a:endParaRPr kumimoji="0" lang="en-US" sz="2000" b="0"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Controls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Data Structure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Panel &lt; Cross-sectional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Random Selection: Yes &gt; 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Product Type: Goods vs. Service</a:t>
            </a:r>
          </a:p>
        </p:txBody>
      </p:sp>
    </p:spTree>
    <p:extLst>
      <p:ext uri="{BB962C8B-B14F-4D97-AF65-F5344CB8AC3E}">
        <p14:creationId xmlns:p14="http://schemas.microsoft.com/office/powerpoint/2010/main" val="20755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FEFF453-1826-4D2C-BD30-49407A65AA0C}"/>
              </a:ext>
            </a:extLst>
          </p:cNvPr>
          <p:cNvPicPr>
            <a:picLocks noChangeAspect="1"/>
          </p:cNvPicPr>
          <p:nvPr/>
        </p:nvPicPr>
        <p:blipFill>
          <a:blip r:embed="rId3"/>
          <a:stretch>
            <a:fillRect/>
          </a:stretch>
        </p:blipFill>
        <p:spPr>
          <a:xfrm>
            <a:off x="8037786" y="2285687"/>
            <a:ext cx="3142791" cy="2936446"/>
          </a:xfrm>
          <a:prstGeom prst="rect">
            <a:avLst/>
          </a:prstGeom>
        </p:spPr>
      </p:pic>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Conceptual Framework</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26</a:t>
            </a:fld>
            <a:endParaRPr lang="en-US"/>
          </a:p>
        </p:txBody>
      </p:sp>
      <p:pic>
        <p:nvPicPr>
          <p:cNvPr id="23" name="Picture 22" descr="A picture containing arrow&#10;&#10;Description automatically generated">
            <a:extLst>
              <a:ext uri="{FF2B5EF4-FFF2-40B4-BE49-F238E27FC236}">
                <a16:creationId xmlns:a16="http://schemas.microsoft.com/office/drawing/2014/main" id="{DA3107F0-A8C2-47C3-A174-E1456EFBB70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72914" y="2181150"/>
            <a:ext cx="2855683" cy="2855683"/>
          </a:xfrm>
          <a:prstGeom prst="rect">
            <a:avLst/>
          </a:prstGeom>
        </p:spPr>
      </p:pic>
      <p:pic>
        <p:nvPicPr>
          <p:cNvPr id="15" name="Picture 14">
            <a:extLst>
              <a:ext uri="{FF2B5EF4-FFF2-40B4-BE49-F238E27FC236}">
                <a16:creationId xmlns:a16="http://schemas.microsoft.com/office/drawing/2014/main" id="{18A84530-BCCB-47DC-B070-B44F2B7D49BE}"/>
              </a:ext>
            </a:extLst>
          </p:cNvPr>
          <p:cNvPicPr>
            <a:picLocks noChangeAspect="1"/>
          </p:cNvPicPr>
          <p:nvPr/>
        </p:nvPicPr>
        <p:blipFill>
          <a:blip r:embed="rId6"/>
          <a:stretch>
            <a:fillRect/>
          </a:stretch>
        </p:blipFill>
        <p:spPr>
          <a:xfrm>
            <a:off x="1427257" y="2566417"/>
            <a:ext cx="2195728" cy="2237472"/>
          </a:xfrm>
          <a:prstGeom prst="rect">
            <a:avLst/>
          </a:prstGeom>
        </p:spPr>
      </p:pic>
    </p:spTree>
    <p:extLst>
      <p:ext uri="{BB962C8B-B14F-4D97-AF65-F5344CB8AC3E}">
        <p14:creationId xmlns:p14="http://schemas.microsoft.com/office/powerpoint/2010/main" val="185108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Conceptual Framework</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27</a:t>
            </a:fld>
            <a:endParaRPr lang="en-US"/>
          </a:p>
        </p:txBody>
      </p:sp>
      <p:pic>
        <p:nvPicPr>
          <p:cNvPr id="23" name="Picture 22" descr="A picture containing arrow&#10;&#10;Description automatically generated">
            <a:extLst>
              <a:ext uri="{FF2B5EF4-FFF2-40B4-BE49-F238E27FC236}">
                <a16:creationId xmlns:a16="http://schemas.microsoft.com/office/drawing/2014/main" id="{DA3107F0-A8C2-47C3-A174-E1456EFBB7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83424" y="2115716"/>
            <a:ext cx="2855683" cy="2855683"/>
          </a:xfrm>
          <a:prstGeom prst="rect">
            <a:avLst/>
          </a:prstGeom>
        </p:spPr>
      </p:pic>
      <p:pic>
        <p:nvPicPr>
          <p:cNvPr id="13" name="Picture 12" descr="A picture containing light, traffic&#10;&#10;Description automatically generated">
            <a:extLst>
              <a:ext uri="{FF2B5EF4-FFF2-40B4-BE49-F238E27FC236}">
                <a16:creationId xmlns:a16="http://schemas.microsoft.com/office/drawing/2014/main" id="{BBF1505E-98A8-4B2D-8A89-D732EF588EE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15975" y="2771748"/>
            <a:ext cx="2794431" cy="1719650"/>
          </a:xfrm>
          <a:prstGeom prst="rect">
            <a:avLst/>
          </a:prstGeom>
        </p:spPr>
      </p:pic>
      <p:pic>
        <p:nvPicPr>
          <p:cNvPr id="17" name="Picture 16" descr="A picture containing light, traffic&#10;&#10;Description automatically generated">
            <a:extLst>
              <a:ext uri="{FF2B5EF4-FFF2-40B4-BE49-F238E27FC236}">
                <a16:creationId xmlns:a16="http://schemas.microsoft.com/office/drawing/2014/main" id="{5417A7A0-1977-4731-8CA4-5AA47F31F6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215210" y="2683732"/>
            <a:ext cx="2794431" cy="1719650"/>
          </a:xfrm>
          <a:prstGeom prst="rect">
            <a:avLst/>
          </a:prstGeom>
        </p:spPr>
      </p:pic>
      <p:sp>
        <p:nvSpPr>
          <p:cNvPr id="16" name="Multiplication Sign 15">
            <a:extLst>
              <a:ext uri="{FF2B5EF4-FFF2-40B4-BE49-F238E27FC236}">
                <a16:creationId xmlns:a16="http://schemas.microsoft.com/office/drawing/2014/main" id="{8C78A8B5-3688-417F-9ABA-914E5B1B0D53}"/>
              </a:ext>
            </a:extLst>
          </p:cNvPr>
          <p:cNvSpPr/>
          <p:nvPr/>
        </p:nvSpPr>
        <p:spPr>
          <a:xfrm>
            <a:off x="7805506" y="1807845"/>
            <a:ext cx="3766383" cy="3242309"/>
          </a:xfrm>
          <a:prstGeom prst="mathMultipl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91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7F17FA-5DC2-4AF0-B1FF-1DA4DD73B6CA}"/>
              </a:ext>
            </a:extLst>
          </p:cNvPr>
          <p:cNvSpPr>
            <a:spLocks noGrp="1"/>
          </p:cNvSpPr>
          <p:nvPr>
            <p:ph type="title"/>
          </p:nvPr>
        </p:nvSpPr>
        <p:spPr>
          <a:xfrm>
            <a:off x="838200" y="365125"/>
            <a:ext cx="10515600" cy="1325563"/>
          </a:xfrm>
        </p:spPr>
        <p:txBody>
          <a:bodyPr/>
          <a:lstStyle/>
          <a:p>
            <a:r>
              <a:rPr lang="en-US" dirty="0"/>
              <a:t>Conceptual Framework</a:t>
            </a:r>
          </a:p>
        </p:txBody>
      </p:sp>
      <p:sp>
        <p:nvSpPr>
          <p:cNvPr id="2" name="Date Placeholder 1">
            <a:extLst>
              <a:ext uri="{FF2B5EF4-FFF2-40B4-BE49-F238E27FC236}">
                <a16:creationId xmlns:a16="http://schemas.microsoft.com/office/drawing/2014/main" id="{7D8F4C90-1A16-47CE-9868-1EBAC25F610D}"/>
              </a:ext>
            </a:extLst>
          </p:cNvPr>
          <p:cNvSpPr>
            <a:spLocks noGrp="1"/>
          </p:cNvSpPr>
          <p:nvPr>
            <p:ph type="dt" sz="half" idx="10"/>
          </p:nvPr>
        </p:nvSpPr>
        <p:spPr/>
        <p:txBody>
          <a:bodyPr/>
          <a:lstStyle/>
          <a:p>
            <a:r>
              <a:rPr lang="en-US"/>
              <a:t>4/3/2022</a:t>
            </a:r>
          </a:p>
        </p:txBody>
      </p:sp>
      <p:sp>
        <p:nvSpPr>
          <p:cNvPr id="3" name="Footer Placeholder 2">
            <a:extLst>
              <a:ext uri="{FF2B5EF4-FFF2-40B4-BE49-F238E27FC236}">
                <a16:creationId xmlns:a16="http://schemas.microsoft.com/office/drawing/2014/main" id="{1104D1D7-7FD7-4023-A149-227CF930A59F}"/>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F6FF98A6-690A-470C-8A39-ADD9882037B9}"/>
              </a:ext>
            </a:extLst>
          </p:cNvPr>
          <p:cNvSpPr>
            <a:spLocks noGrp="1"/>
          </p:cNvSpPr>
          <p:nvPr>
            <p:ph type="sldNum" sz="quarter" idx="12"/>
          </p:nvPr>
        </p:nvSpPr>
        <p:spPr/>
        <p:txBody>
          <a:bodyPr/>
          <a:lstStyle/>
          <a:p>
            <a:fld id="{7968E5EC-58A2-F546-9EDC-CD34D9CBB612}" type="slidenum">
              <a:rPr lang="en-US" smtClean="0"/>
              <a:t>28</a:t>
            </a:fld>
            <a:endParaRPr lang="en-US"/>
          </a:p>
        </p:txBody>
      </p:sp>
      <p:pic>
        <p:nvPicPr>
          <p:cNvPr id="13" name="Picture 12" descr="A picture containing person&#10;&#10;Description automatically generated">
            <a:extLst>
              <a:ext uri="{FF2B5EF4-FFF2-40B4-BE49-F238E27FC236}">
                <a16:creationId xmlns:a16="http://schemas.microsoft.com/office/drawing/2014/main" id="{553F8729-EDD4-476D-9656-F2B8D9DC8D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65401" y="2657503"/>
            <a:ext cx="4367210" cy="1914524"/>
          </a:xfrm>
          <a:prstGeom prst="rect">
            <a:avLst/>
          </a:prstGeom>
        </p:spPr>
      </p:pic>
      <p:pic>
        <p:nvPicPr>
          <p:cNvPr id="15" name="Picture 14" descr="Shape, background pattern&#10;&#10;Description automatically generated">
            <a:extLst>
              <a:ext uri="{FF2B5EF4-FFF2-40B4-BE49-F238E27FC236}">
                <a16:creationId xmlns:a16="http://schemas.microsoft.com/office/drawing/2014/main" id="{E7BDF31E-1719-44F4-B711-243B7371443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83336" y="2292583"/>
            <a:ext cx="2438400" cy="2438400"/>
          </a:xfrm>
          <a:prstGeom prst="rect">
            <a:avLst/>
          </a:prstGeom>
        </p:spPr>
      </p:pic>
      <p:pic>
        <p:nvPicPr>
          <p:cNvPr id="19" name="Picture 18" descr="A picture containing indoor, lotion, counter&#10;&#10;Description automatically generated">
            <a:extLst>
              <a:ext uri="{FF2B5EF4-FFF2-40B4-BE49-F238E27FC236}">
                <a16:creationId xmlns:a16="http://schemas.microsoft.com/office/drawing/2014/main" id="{04B44AB5-B143-4414-B417-73FC9799D49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81943" y="2891744"/>
            <a:ext cx="3119361" cy="1671580"/>
          </a:xfrm>
          <a:prstGeom prst="rect">
            <a:avLst/>
          </a:prstGeom>
        </p:spPr>
      </p:pic>
    </p:spTree>
    <p:extLst>
      <p:ext uri="{BB962C8B-B14F-4D97-AF65-F5344CB8AC3E}">
        <p14:creationId xmlns:p14="http://schemas.microsoft.com/office/powerpoint/2010/main" val="170298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BEAD7-9DBF-41E3-8041-FDBB0F5BDE5A}"/>
              </a:ext>
            </a:extLst>
          </p:cNvPr>
          <p:cNvSpPr>
            <a:spLocks noGrp="1"/>
          </p:cNvSpPr>
          <p:nvPr>
            <p:ph type="title"/>
          </p:nvPr>
        </p:nvSpPr>
        <p:spPr>
          <a:xfrm>
            <a:off x="630936" y="640080"/>
            <a:ext cx="4818888" cy="1481328"/>
          </a:xfrm>
        </p:spPr>
        <p:txBody>
          <a:bodyPr anchor="b">
            <a:normAutofit/>
          </a:bodyPr>
          <a:lstStyle/>
          <a:p>
            <a:r>
              <a:rPr lang="en-US" sz="5000"/>
              <a:t>Model Free Evidence</a:t>
            </a:r>
          </a:p>
        </p:txBody>
      </p:sp>
      <p:sp>
        <p:nvSpPr>
          <p:cNvPr id="1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6E33BF-F7DA-41C9-A616-E8D2DB982547}"/>
              </a:ext>
            </a:extLst>
          </p:cNvPr>
          <p:cNvSpPr>
            <a:spLocks noGrp="1"/>
          </p:cNvSpPr>
          <p:nvPr>
            <p:ph idx="1"/>
          </p:nvPr>
        </p:nvSpPr>
        <p:spPr>
          <a:xfrm>
            <a:off x="630936" y="2660904"/>
            <a:ext cx="11256264" cy="3547872"/>
          </a:xfrm>
        </p:spPr>
        <p:txBody>
          <a:bodyPr anchor="t">
            <a:noAutofit/>
          </a:bodyPr>
          <a:lstStyle/>
          <a:p>
            <a:pPr>
              <a:buFont typeface="Wingdings" panose="05000000000000000000" pitchFamily="2" charset="2"/>
              <a:buChar char="v"/>
            </a:pPr>
            <a:r>
              <a:rPr lang="en-US" sz="2200" dirty="0"/>
              <a:t>Without any assumption, </a:t>
            </a:r>
            <a:r>
              <a:rPr lang="en-US" sz="2200" b="1" dirty="0"/>
              <a:t>using the method-of-moment </a:t>
            </a:r>
            <a:r>
              <a:rPr lang="en-US" sz="2200" dirty="0"/>
              <a:t>estimator </a:t>
            </a:r>
          </a:p>
          <a:p>
            <a:pPr lvl="1"/>
            <a:r>
              <a:rPr lang="en-US" sz="2200" dirty="0"/>
              <a:t>Handle dependent effect sizes (without any info on the nature of the within-study covariance)</a:t>
            </a:r>
          </a:p>
          <a:p>
            <a:pPr lvl="1"/>
            <a:r>
              <a:rPr lang="en-US" sz="2200" dirty="0"/>
              <a:t>An extension of the heteroskedasticity-robust and clustered standard errors in the general linear model. </a:t>
            </a:r>
          </a:p>
          <a:p>
            <a:pPr lvl="1"/>
            <a:r>
              <a:rPr lang="en-US" sz="2200" dirty="0"/>
              <a:t>Robust against non-normality</a:t>
            </a:r>
          </a:p>
          <a:p>
            <a:pPr>
              <a:buFont typeface="Wingdings" panose="05000000000000000000" pitchFamily="2" charset="2"/>
              <a:buChar char="v"/>
            </a:pPr>
            <a:r>
              <a:rPr lang="en-US" sz="2200" dirty="0"/>
              <a:t>Small-sample correction: robust against </a:t>
            </a:r>
          </a:p>
          <a:p>
            <a:pPr lvl="1"/>
            <a:r>
              <a:rPr lang="en-US" sz="2200" dirty="0"/>
              <a:t>Small samples</a:t>
            </a:r>
          </a:p>
          <a:p>
            <a:pPr lvl="1"/>
            <a:r>
              <a:rPr lang="en-US" sz="2200" dirty="0"/>
              <a:t>Highly skewed and unbalanced data</a:t>
            </a:r>
          </a:p>
        </p:txBody>
      </p:sp>
      <p:pic>
        <p:nvPicPr>
          <p:cNvPr id="9" name="Picture 8" descr="A picture containing accessory&#10;&#10;Description automatically generated">
            <a:extLst>
              <a:ext uri="{FF2B5EF4-FFF2-40B4-BE49-F238E27FC236}">
                <a16:creationId xmlns:a16="http://schemas.microsoft.com/office/drawing/2014/main" id="{A416E8DE-C78F-4613-BA83-BDBA3252D3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10600" y="523326"/>
            <a:ext cx="3105070" cy="2376661"/>
          </a:xfrm>
          <a:prstGeom prst="rect">
            <a:avLst/>
          </a:prstGeom>
        </p:spPr>
      </p:pic>
      <p:sp>
        <p:nvSpPr>
          <p:cNvPr id="4" name="Date Placeholder 3">
            <a:extLst>
              <a:ext uri="{FF2B5EF4-FFF2-40B4-BE49-F238E27FC236}">
                <a16:creationId xmlns:a16="http://schemas.microsoft.com/office/drawing/2014/main" id="{585A43AB-DA79-445D-8202-B389DF2C21B9}"/>
              </a:ext>
            </a:extLst>
          </p:cNvPr>
          <p:cNvSpPr>
            <a:spLocks noGrp="1"/>
          </p:cNvSpPr>
          <p:nvPr>
            <p:ph type="dt" sz="half" idx="10"/>
          </p:nvPr>
        </p:nvSpPr>
        <p:spPr>
          <a:xfrm>
            <a:off x="838200" y="6356350"/>
            <a:ext cx="2743200" cy="365125"/>
          </a:xfrm>
        </p:spPr>
        <p:txBody>
          <a:bodyPr>
            <a:normAutofit/>
          </a:bodyPr>
          <a:lstStyle/>
          <a:p>
            <a:pPr>
              <a:spcAft>
                <a:spcPts val="600"/>
              </a:spcAft>
            </a:pPr>
            <a:r>
              <a:rPr lang="en-US" dirty="0"/>
              <a:t>4/3/2022</a:t>
            </a:r>
          </a:p>
        </p:txBody>
      </p:sp>
      <p:sp>
        <p:nvSpPr>
          <p:cNvPr id="5" name="Footer Placeholder 4">
            <a:extLst>
              <a:ext uri="{FF2B5EF4-FFF2-40B4-BE49-F238E27FC236}">
                <a16:creationId xmlns:a16="http://schemas.microsoft.com/office/drawing/2014/main" id="{8B06933C-7FC8-48FE-A3B5-764F19C92BD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Mike Nguyen</a:t>
            </a:r>
          </a:p>
        </p:txBody>
      </p:sp>
      <p:sp>
        <p:nvSpPr>
          <p:cNvPr id="6" name="Slide Number Placeholder 5">
            <a:extLst>
              <a:ext uri="{FF2B5EF4-FFF2-40B4-BE49-F238E27FC236}">
                <a16:creationId xmlns:a16="http://schemas.microsoft.com/office/drawing/2014/main" id="{866114F7-6879-4A29-8F9A-D6583F1E5CB3}"/>
              </a:ext>
            </a:extLst>
          </p:cNvPr>
          <p:cNvSpPr>
            <a:spLocks noGrp="1"/>
          </p:cNvSpPr>
          <p:nvPr>
            <p:ph type="sldNum" sz="quarter" idx="12"/>
          </p:nvPr>
        </p:nvSpPr>
        <p:spPr>
          <a:xfrm>
            <a:off x="8610600" y="6356350"/>
            <a:ext cx="2743200" cy="365125"/>
          </a:xfrm>
        </p:spPr>
        <p:txBody>
          <a:bodyPr>
            <a:normAutofit/>
          </a:bodyPr>
          <a:lstStyle/>
          <a:p>
            <a:pPr>
              <a:spcAft>
                <a:spcPts val="600"/>
              </a:spcAft>
            </a:pPr>
            <a:fld id="{7968E5EC-58A2-F546-9EDC-CD34D9CBB612}" type="slidenum">
              <a:rPr lang="en-US" smtClean="0"/>
              <a:pPr>
                <a:spcAft>
                  <a:spcPts val="600"/>
                </a:spcAft>
              </a:pPr>
              <a:t>29</a:t>
            </a:fld>
            <a:endParaRPr lang="en-US"/>
          </a:p>
        </p:txBody>
      </p:sp>
    </p:spTree>
    <p:extLst>
      <p:ext uri="{BB962C8B-B14F-4D97-AF65-F5344CB8AC3E}">
        <p14:creationId xmlns:p14="http://schemas.microsoft.com/office/powerpoint/2010/main" val="41302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507-CDF2-4133-8DA4-12D7F6717366}"/>
              </a:ext>
            </a:extLst>
          </p:cNvPr>
          <p:cNvSpPr>
            <a:spLocks noGrp="1"/>
          </p:cNvSpPr>
          <p:nvPr>
            <p:ph type="title"/>
          </p:nvPr>
        </p:nvSpPr>
        <p:spPr/>
        <p:txBody>
          <a:bodyPr/>
          <a:lstStyle/>
          <a:p>
            <a:r>
              <a:rPr lang="en-US" dirty="0"/>
              <a:t>Brand Equity and Brand Performance</a:t>
            </a:r>
          </a:p>
        </p:txBody>
      </p:sp>
      <p:sp>
        <p:nvSpPr>
          <p:cNvPr id="4" name="Date Placeholder 3">
            <a:extLst>
              <a:ext uri="{FF2B5EF4-FFF2-40B4-BE49-F238E27FC236}">
                <a16:creationId xmlns:a16="http://schemas.microsoft.com/office/drawing/2014/main" id="{B33C53D2-080E-4EE1-873A-92BAC4F25C3A}"/>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AF10807C-3640-4E48-8CFB-05814D334FD3}"/>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DD59B7FC-7A08-4484-801A-141794EBD7D6}"/>
              </a:ext>
            </a:extLst>
          </p:cNvPr>
          <p:cNvSpPr>
            <a:spLocks noGrp="1"/>
          </p:cNvSpPr>
          <p:nvPr>
            <p:ph type="sldNum" sz="quarter" idx="12"/>
          </p:nvPr>
        </p:nvSpPr>
        <p:spPr/>
        <p:txBody>
          <a:bodyPr/>
          <a:lstStyle/>
          <a:p>
            <a:fld id="{7968E5EC-58A2-F546-9EDC-CD34D9CBB612}" type="slidenum">
              <a:rPr lang="en-US" smtClean="0"/>
              <a:t>3</a:t>
            </a:fld>
            <a:endParaRPr lang="en-US"/>
          </a:p>
        </p:txBody>
      </p:sp>
      <p:sp>
        <p:nvSpPr>
          <p:cNvPr id="7" name="Oval 6">
            <a:extLst>
              <a:ext uri="{FF2B5EF4-FFF2-40B4-BE49-F238E27FC236}">
                <a16:creationId xmlns:a16="http://schemas.microsoft.com/office/drawing/2014/main" id="{6BC15672-7052-40C0-8A29-7E5CA6D6273F}"/>
              </a:ext>
            </a:extLst>
          </p:cNvPr>
          <p:cNvSpPr/>
          <p:nvPr/>
        </p:nvSpPr>
        <p:spPr>
          <a:xfrm>
            <a:off x="1829677" y="2986307"/>
            <a:ext cx="1631652"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Equity</a:t>
            </a:r>
          </a:p>
        </p:txBody>
      </p:sp>
      <p:sp>
        <p:nvSpPr>
          <p:cNvPr id="8" name="Oval 7">
            <a:extLst>
              <a:ext uri="{FF2B5EF4-FFF2-40B4-BE49-F238E27FC236}">
                <a16:creationId xmlns:a16="http://schemas.microsoft.com/office/drawing/2014/main" id="{43AA65CF-865C-43A6-81DB-F09653639C36}"/>
              </a:ext>
            </a:extLst>
          </p:cNvPr>
          <p:cNvSpPr/>
          <p:nvPr/>
        </p:nvSpPr>
        <p:spPr>
          <a:xfrm>
            <a:off x="7821160" y="2992417"/>
            <a:ext cx="2856473" cy="8731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Brand Performance</a:t>
            </a:r>
          </a:p>
        </p:txBody>
      </p:sp>
      <p:cxnSp>
        <p:nvCxnSpPr>
          <p:cNvPr id="9" name="Straight Arrow Connector 8">
            <a:extLst>
              <a:ext uri="{FF2B5EF4-FFF2-40B4-BE49-F238E27FC236}">
                <a16:creationId xmlns:a16="http://schemas.microsoft.com/office/drawing/2014/main" id="{6B4037AD-6AB7-4921-AE86-BB3A2FA72E30}"/>
              </a:ext>
            </a:extLst>
          </p:cNvPr>
          <p:cNvCxnSpPr>
            <a:cxnSpLocks/>
            <a:stCxn id="7" idx="6"/>
            <a:endCxn id="8" idx="2"/>
          </p:cNvCxnSpPr>
          <p:nvPr/>
        </p:nvCxnSpPr>
        <p:spPr>
          <a:xfrm>
            <a:off x="3461329" y="3422890"/>
            <a:ext cx="4359831" cy="611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BCA35928-4C24-4A38-9AD7-FF887430550C}"/>
              </a:ext>
            </a:extLst>
          </p:cNvPr>
          <p:cNvSpPr txBox="1"/>
          <p:nvPr/>
        </p:nvSpPr>
        <p:spPr>
          <a:xfrm>
            <a:off x="5420052" y="3429000"/>
            <a:ext cx="693683" cy="553998"/>
          </a:xfrm>
          <a:prstGeom prst="rect">
            <a:avLst/>
          </a:prstGeom>
          <a:noFill/>
        </p:spPr>
        <p:txBody>
          <a:bodyPr wrap="square" rtlCol="0">
            <a:spAutoFit/>
          </a:bodyPr>
          <a:lstStyle/>
          <a:p>
            <a:pPr algn="ctr"/>
            <a:r>
              <a:rPr lang="en-US" sz="3000" dirty="0"/>
              <a:t>+</a:t>
            </a:r>
          </a:p>
        </p:txBody>
      </p:sp>
    </p:spTree>
    <p:extLst>
      <p:ext uri="{BB962C8B-B14F-4D97-AF65-F5344CB8AC3E}">
        <p14:creationId xmlns:p14="http://schemas.microsoft.com/office/powerpoint/2010/main" val="1367827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10;&#10;Description automatically generated">
            <a:extLst>
              <a:ext uri="{FF2B5EF4-FFF2-40B4-BE49-F238E27FC236}">
                <a16:creationId xmlns:a16="http://schemas.microsoft.com/office/drawing/2014/main" id="{98559F9D-B1BE-4DE4-A18F-EE15A9464F6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728" t="9091" r="24628"/>
          <a:stretch/>
        </p:blipFill>
        <p:spPr>
          <a:xfrm>
            <a:off x="3522468" y="10"/>
            <a:ext cx="8669532" cy="6857990"/>
          </a:xfrm>
          <a:prstGeom prst="rect">
            <a:avLst/>
          </a:prstGeom>
        </p:spPr>
      </p:pic>
      <p:sp>
        <p:nvSpPr>
          <p:cNvPr id="55"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952E35-EFF8-4AE3-B01A-D49BDE16B6D2}"/>
              </a:ext>
            </a:extLst>
          </p:cNvPr>
          <p:cNvSpPr>
            <a:spLocks noGrp="1"/>
          </p:cNvSpPr>
          <p:nvPr>
            <p:ph type="title"/>
          </p:nvPr>
        </p:nvSpPr>
        <p:spPr>
          <a:xfrm>
            <a:off x="371094" y="1161288"/>
            <a:ext cx="3438144" cy="1124712"/>
          </a:xfrm>
        </p:spPr>
        <p:txBody>
          <a:bodyPr anchor="b">
            <a:normAutofit/>
          </a:bodyPr>
          <a:lstStyle/>
          <a:p>
            <a:r>
              <a:rPr lang="en-US" sz="2800" dirty="0"/>
              <a:t>Challenges</a:t>
            </a:r>
          </a:p>
        </p:txBody>
      </p:sp>
      <p:sp>
        <p:nvSpPr>
          <p:cNvPr id="5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B83392-4BE8-446B-B11D-429DA08792AB}"/>
              </a:ext>
            </a:extLst>
          </p:cNvPr>
          <p:cNvSpPr>
            <a:spLocks noGrp="1"/>
          </p:cNvSpPr>
          <p:nvPr>
            <p:ph idx="1"/>
          </p:nvPr>
        </p:nvSpPr>
        <p:spPr>
          <a:xfrm>
            <a:off x="371094" y="2718054"/>
            <a:ext cx="4772406" cy="3207258"/>
          </a:xfrm>
        </p:spPr>
        <p:txBody>
          <a:bodyPr anchor="t">
            <a:noAutofit/>
          </a:bodyPr>
          <a:lstStyle/>
          <a:p>
            <a:pPr marL="0" indent="0">
              <a:buNone/>
            </a:pPr>
            <a:r>
              <a:rPr lang="en-US" sz="2000" dirty="0"/>
              <a:t>Levels of potential dependence</a:t>
            </a:r>
          </a:p>
          <a:p>
            <a:pPr marL="514350" indent="-514350">
              <a:buFont typeface="+mj-lt"/>
              <a:buAutoNum type="arabicPeriod"/>
            </a:pPr>
            <a:r>
              <a:rPr lang="en-US" sz="2000" dirty="0"/>
              <a:t>Effect sizes nested within a sample </a:t>
            </a:r>
          </a:p>
          <a:p>
            <a:pPr marL="514350" indent="-514350">
              <a:buFont typeface="+mj-lt"/>
              <a:buAutoNum type="arabicPeriod"/>
            </a:pPr>
            <a:r>
              <a:rPr lang="en-US" sz="2000" dirty="0"/>
              <a:t>Samples nested within a study</a:t>
            </a:r>
          </a:p>
          <a:p>
            <a:pPr marL="514350" indent="-514350">
              <a:buFont typeface="+mj-lt"/>
              <a:buAutoNum type="arabicPeriod"/>
            </a:pPr>
            <a:r>
              <a:rPr lang="en-US" sz="2000" dirty="0"/>
              <a:t>Studies nested within an article</a:t>
            </a:r>
          </a:p>
          <a:p>
            <a:pPr marL="0" indent="0">
              <a:buNone/>
            </a:pPr>
            <a:r>
              <a:rPr lang="en-US" sz="2000" dirty="0"/>
              <a:t>Dependence Structures</a:t>
            </a:r>
          </a:p>
          <a:p>
            <a:pPr marL="514350" indent="-514350">
              <a:buFont typeface="+mj-lt"/>
              <a:buAutoNum type="arabicPeriod"/>
            </a:pPr>
            <a:r>
              <a:rPr lang="en-US" sz="2000" dirty="0"/>
              <a:t>Hierarchical Structure (Authors/Articles estimate effect sizes)</a:t>
            </a:r>
          </a:p>
          <a:p>
            <a:pPr marL="514350" indent="-514350">
              <a:buFont typeface="+mj-lt"/>
              <a:buAutoNum type="arabicPeriod"/>
            </a:pPr>
            <a:r>
              <a:rPr lang="en-US" sz="2000" dirty="0"/>
              <a:t>Correlated Structure (Effect sizes in the same sample or same sample in different articles)</a:t>
            </a:r>
          </a:p>
        </p:txBody>
      </p:sp>
      <p:sp>
        <p:nvSpPr>
          <p:cNvPr id="4" name="Date Placeholder 3">
            <a:extLst>
              <a:ext uri="{FF2B5EF4-FFF2-40B4-BE49-F238E27FC236}">
                <a16:creationId xmlns:a16="http://schemas.microsoft.com/office/drawing/2014/main" id="{AA6DE668-64F7-4875-B5B7-9D38CEC84944}"/>
              </a:ext>
            </a:extLst>
          </p:cNvPr>
          <p:cNvSpPr>
            <a:spLocks noGrp="1"/>
          </p:cNvSpPr>
          <p:nvPr>
            <p:ph type="dt" sz="half" idx="10"/>
          </p:nvPr>
        </p:nvSpPr>
        <p:spPr>
          <a:xfrm>
            <a:off x="371093" y="6356350"/>
            <a:ext cx="1828800" cy="365125"/>
          </a:xfrm>
        </p:spPr>
        <p:txBody>
          <a:bodyPr>
            <a:normAutofit/>
          </a:bodyPr>
          <a:lstStyle/>
          <a:p>
            <a:pPr>
              <a:spcAft>
                <a:spcPts val="600"/>
              </a:spcAft>
            </a:pPr>
            <a:r>
              <a:rPr lang="en-US">
                <a:solidFill>
                  <a:schemeClr val="tx1"/>
                </a:solidFill>
              </a:rPr>
              <a:t>4/3/2022</a:t>
            </a:r>
          </a:p>
        </p:txBody>
      </p:sp>
      <p:sp>
        <p:nvSpPr>
          <p:cNvPr id="5" name="Footer Placeholder 4">
            <a:extLst>
              <a:ext uri="{FF2B5EF4-FFF2-40B4-BE49-F238E27FC236}">
                <a16:creationId xmlns:a16="http://schemas.microsoft.com/office/drawing/2014/main" id="{B0DEBEC3-D672-4997-B885-7D65FDE4897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Mike Nguyen</a:t>
            </a:r>
          </a:p>
        </p:txBody>
      </p:sp>
      <p:sp>
        <p:nvSpPr>
          <p:cNvPr id="6" name="Slide Number Placeholder 5">
            <a:extLst>
              <a:ext uri="{FF2B5EF4-FFF2-40B4-BE49-F238E27FC236}">
                <a16:creationId xmlns:a16="http://schemas.microsoft.com/office/drawing/2014/main" id="{99CE8E44-5416-48C2-9A97-923A7F57E1DF}"/>
              </a:ext>
            </a:extLst>
          </p:cNvPr>
          <p:cNvSpPr>
            <a:spLocks noGrp="1"/>
          </p:cNvSpPr>
          <p:nvPr>
            <p:ph type="sldNum" sz="quarter" idx="12"/>
          </p:nvPr>
        </p:nvSpPr>
        <p:spPr>
          <a:xfrm>
            <a:off x="9077706" y="6356350"/>
            <a:ext cx="2743200" cy="365125"/>
          </a:xfrm>
        </p:spPr>
        <p:txBody>
          <a:bodyPr>
            <a:normAutofit/>
          </a:bodyPr>
          <a:lstStyle/>
          <a:p>
            <a:pPr>
              <a:spcAft>
                <a:spcPts val="600"/>
              </a:spcAft>
            </a:pPr>
            <a:fld id="{7968E5EC-58A2-F546-9EDC-CD34D9CBB612}" type="slidenum">
              <a:rPr lang="en-US">
                <a:solidFill>
                  <a:schemeClr val="tx1"/>
                </a:solidFill>
              </a:rPr>
              <a:pPr>
                <a:spcAft>
                  <a:spcPts val="600"/>
                </a:spcAft>
              </a:pPr>
              <a:t>30</a:t>
            </a:fld>
            <a:endParaRPr lang="en-US">
              <a:solidFill>
                <a:schemeClr val="tx1"/>
              </a:solidFill>
            </a:endParaRPr>
          </a:p>
        </p:txBody>
      </p:sp>
      <p:sp>
        <p:nvSpPr>
          <p:cNvPr id="17" name="TextBox 16">
            <a:extLst>
              <a:ext uri="{FF2B5EF4-FFF2-40B4-BE49-F238E27FC236}">
                <a16:creationId xmlns:a16="http://schemas.microsoft.com/office/drawing/2014/main" id="{5F2314F5-07E0-42A9-A1E1-1CBE7014270B}"/>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sketchfab.com/3d-models/diamond-molecule-structure-f4e8761bf64f488095ee57f2cb5698c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88589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9BF39-B08B-4E4A-8EB4-AE7E3E6938CE}"/>
              </a:ext>
            </a:extLst>
          </p:cNvPr>
          <p:cNvSpPr>
            <a:spLocks noGrp="1"/>
          </p:cNvSpPr>
          <p:nvPr>
            <p:ph type="title"/>
          </p:nvPr>
        </p:nvSpPr>
        <p:spPr>
          <a:xfrm>
            <a:off x="5297762" y="329184"/>
            <a:ext cx="6251110" cy="1783080"/>
          </a:xfrm>
        </p:spPr>
        <p:txBody>
          <a:bodyPr anchor="b">
            <a:normAutofit/>
          </a:bodyPr>
          <a:lstStyle/>
          <a:p>
            <a:r>
              <a:rPr lang="en-US" sz="5400"/>
              <a:t>Solution</a:t>
            </a:r>
            <a:endParaRPr lang="en-US" sz="5400" dirty="0"/>
          </a:p>
        </p:txBody>
      </p:sp>
      <p:pic>
        <p:nvPicPr>
          <p:cNvPr id="8" name="Picture 7">
            <a:extLst>
              <a:ext uri="{FF2B5EF4-FFF2-40B4-BE49-F238E27FC236}">
                <a16:creationId xmlns:a16="http://schemas.microsoft.com/office/drawing/2014/main" id="{F014FBF2-04CE-BA59-2438-BCDDEAF09EC1}"/>
              </a:ext>
            </a:extLst>
          </p:cNvPr>
          <p:cNvPicPr>
            <a:picLocks noChangeAspect="1"/>
          </p:cNvPicPr>
          <p:nvPr/>
        </p:nvPicPr>
        <p:blipFill rotWithShape="1">
          <a:blip r:embed="rId2"/>
          <a:srcRect l="25224" r="365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A253AE-9A63-48E8-B340-DB431BF08671}"/>
              </a:ext>
            </a:extLst>
          </p:cNvPr>
          <p:cNvSpPr>
            <a:spLocks noGrp="1"/>
          </p:cNvSpPr>
          <p:nvPr>
            <p:ph idx="1"/>
          </p:nvPr>
        </p:nvSpPr>
        <p:spPr>
          <a:xfrm>
            <a:off x="5297762" y="2706624"/>
            <a:ext cx="6251110" cy="3483864"/>
          </a:xfrm>
        </p:spPr>
        <p:txBody>
          <a:bodyPr>
            <a:noAutofit/>
          </a:bodyPr>
          <a:lstStyle/>
          <a:p>
            <a:pPr marL="0" indent="0">
              <a:buNone/>
            </a:pPr>
            <a:r>
              <a:rPr lang="en-US" sz="2200" dirty="0"/>
              <a:t>PECHE+ model proposed by Pustejovsky and Tipton (2020, p. 15)</a:t>
            </a:r>
          </a:p>
          <a:p>
            <a:r>
              <a:rPr lang="en-US" sz="2200" dirty="0"/>
              <a:t>PEC: Partially empirical correlations assumption </a:t>
            </a:r>
          </a:p>
          <a:p>
            <a:r>
              <a:rPr lang="en-US" sz="2200" dirty="0"/>
              <a:t>HE: Hierarchical effect</a:t>
            </a:r>
          </a:p>
          <a:p>
            <a:pPr marL="0" indent="0">
              <a:buNone/>
            </a:pPr>
            <a:r>
              <a:rPr lang="en-US" sz="2200" dirty="0"/>
              <a:t>Can handle : </a:t>
            </a:r>
          </a:p>
          <a:p>
            <a:r>
              <a:rPr lang="en-US" sz="2200" dirty="0"/>
              <a:t>Within sample </a:t>
            </a:r>
          </a:p>
          <a:p>
            <a:r>
              <a:rPr lang="en-US" sz="2200" dirty="0"/>
              <a:t>Between sample</a:t>
            </a:r>
          </a:p>
          <a:p>
            <a:r>
              <a:rPr lang="en-US" sz="2200" dirty="0"/>
              <a:t>Between-article </a:t>
            </a:r>
          </a:p>
          <a:p>
            <a:pPr marL="0" indent="0">
              <a:buNone/>
            </a:pPr>
            <a:r>
              <a:rPr lang="en-US" sz="2200" dirty="0"/>
              <a:t>Random Effects</a:t>
            </a:r>
          </a:p>
        </p:txBody>
      </p:sp>
      <p:sp>
        <p:nvSpPr>
          <p:cNvPr id="4" name="Date Placeholder 3">
            <a:extLst>
              <a:ext uri="{FF2B5EF4-FFF2-40B4-BE49-F238E27FC236}">
                <a16:creationId xmlns:a16="http://schemas.microsoft.com/office/drawing/2014/main" id="{A40065AE-F375-4929-A72C-4B0EE88BA2B0}"/>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4/3/2022</a:t>
            </a:r>
          </a:p>
        </p:txBody>
      </p:sp>
      <p:sp>
        <p:nvSpPr>
          <p:cNvPr id="5" name="Footer Placeholder 4">
            <a:extLst>
              <a:ext uri="{FF2B5EF4-FFF2-40B4-BE49-F238E27FC236}">
                <a16:creationId xmlns:a16="http://schemas.microsoft.com/office/drawing/2014/main" id="{0B074B68-8D51-48E5-82E2-3C16EB70798C}"/>
              </a:ext>
            </a:extLst>
          </p:cNvPr>
          <p:cNvSpPr>
            <a:spLocks noGrp="1"/>
          </p:cNvSpPr>
          <p:nvPr>
            <p:ph type="ftr" sz="quarter" idx="11"/>
          </p:nvPr>
        </p:nvSpPr>
        <p:spPr>
          <a:xfrm>
            <a:off x="5297762" y="6356350"/>
            <a:ext cx="4114800" cy="365125"/>
          </a:xfrm>
        </p:spPr>
        <p:txBody>
          <a:bodyPr>
            <a:normAutofit/>
          </a:bodyPr>
          <a:lstStyle/>
          <a:p>
            <a:pPr algn="l">
              <a:spcAft>
                <a:spcPts val="600"/>
              </a:spcAft>
            </a:pPr>
            <a:r>
              <a:rPr lang="en-US"/>
              <a:t>Mike Nguyen</a:t>
            </a:r>
          </a:p>
        </p:txBody>
      </p:sp>
      <p:sp>
        <p:nvSpPr>
          <p:cNvPr id="6" name="Slide Number Placeholder 5">
            <a:extLst>
              <a:ext uri="{FF2B5EF4-FFF2-40B4-BE49-F238E27FC236}">
                <a16:creationId xmlns:a16="http://schemas.microsoft.com/office/drawing/2014/main" id="{B51233F0-D8E5-402D-AB26-ECB86C8DFAE1}"/>
              </a:ext>
            </a:extLst>
          </p:cNvPr>
          <p:cNvSpPr>
            <a:spLocks noGrp="1"/>
          </p:cNvSpPr>
          <p:nvPr>
            <p:ph type="sldNum" sz="quarter" idx="12"/>
          </p:nvPr>
        </p:nvSpPr>
        <p:spPr>
          <a:xfrm>
            <a:off x="10052978" y="6356350"/>
            <a:ext cx="1300821" cy="365125"/>
          </a:xfrm>
        </p:spPr>
        <p:txBody>
          <a:bodyPr>
            <a:normAutofit/>
          </a:bodyPr>
          <a:lstStyle/>
          <a:p>
            <a:pPr>
              <a:spcAft>
                <a:spcPts val="600"/>
              </a:spcAft>
            </a:pPr>
            <a:fld id="{7968E5EC-58A2-F546-9EDC-CD34D9CBB612}" type="slidenum">
              <a:rPr lang="en-US"/>
              <a:pPr>
                <a:spcAft>
                  <a:spcPts val="600"/>
                </a:spcAft>
              </a:pPr>
              <a:t>31</a:t>
            </a:fld>
            <a:endParaRPr lang="en-US"/>
          </a:p>
        </p:txBody>
      </p:sp>
    </p:spTree>
    <p:extLst>
      <p:ext uri="{BB962C8B-B14F-4D97-AF65-F5344CB8AC3E}">
        <p14:creationId xmlns:p14="http://schemas.microsoft.com/office/powerpoint/2010/main" val="87715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D55E2-3530-458F-91D0-5F3C5E671AF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a:solidFill>
                  <a:schemeClr val="tx1"/>
                </a:solidFill>
                <a:latin typeface="+mj-lt"/>
                <a:ea typeface="+mj-ea"/>
                <a:cs typeface="+mj-cs"/>
              </a:rPr>
              <a:t>Frequency Distribution of Correlations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histogram&#10;&#10;Description automatically generated">
            <a:extLst>
              <a:ext uri="{FF2B5EF4-FFF2-40B4-BE49-F238E27FC236}">
                <a16:creationId xmlns:a16="http://schemas.microsoft.com/office/drawing/2014/main" id="{996A1ED6-5ECE-4A69-A04B-D04A6A4E56CA}"/>
              </a:ext>
            </a:extLst>
          </p:cNvPr>
          <p:cNvPicPr>
            <a:picLocks noChangeAspect="1"/>
          </p:cNvPicPr>
          <p:nvPr/>
        </p:nvPicPr>
        <p:blipFill>
          <a:blip r:embed="rId2"/>
          <a:stretch>
            <a:fillRect/>
          </a:stretch>
        </p:blipFill>
        <p:spPr>
          <a:xfrm>
            <a:off x="4654296" y="1187772"/>
            <a:ext cx="7214616" cy="4455024"/>
          </a:xfrm>
          <a:prstGeom prst="rect">
            <a:avLst/>
          </a:prstGeom>
        </p:spPr>
      </p:pic>
      <p:sp>
        <p:nvSpPr>
          <p:cNvPr id="3" name="Date Placeholder 2">
            <a:extLst>
              <a:ext uri="{FF2B5EF4-FFF2-40B4-BE49-F238E27FC236}">
                <a16:creationId xmlns:a16="http://schemas.microsoft.com/office/drawing/2014/main" id="{8C5CD477-249D-49E9-9F4D-679C1D64872B}"/>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DA72ADFF-4381-415B-A6CA-D7752C355F92}"/>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1647782F-7FB0-4CCA-9BBD-0E32F88D0A5D}"/>
              </a:ext>
            </a:extLst>
          </p:cNvPr>
          <p:cNvSpPr>
            <a:spLocks noGrp="1"/>
          </p:cNvSpPr>
          <p:nvPr>
            <p:ph type="sldNum" sz="quarter" idx="12"/>
          </p:nvPr>
        </p:nvSpPr>
        <p:spPr/>
        <p:txBody>
          <a:bodyPr/>
          <a:lstStyle/>
          <a:p>
            <a:fld id="{7968E5EC-58A2-F546-9EDC-CD34D9CBB612}" type="slidenum">
              <a:rPr lang="en-US" smtClean="0"/>
              <a:t>32</a:t>
            </a:fld>
            <a:endParaRPr lang="en-US"/>
          </a:p>
        </p:txBody>
      </p:sp>
    </p:spTree>
    <p:extLst>
      <p:ext uri="{BB962C8B-B14F-4D97-AF65-F5344CB8AC3E}">
        <p14:creationId xmlns:p14="http://schemas.microsoft.com/office/powerpoint/2010/main" val="578045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FC3E4-B453-49F0-85BF-A687527BA4E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Results</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AAF8A2F-13A9-4EA5-8EF8-CE3116B0C74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ECCFA483-A850-4B06-ADD7-5E1B4A39335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1390718D-95DD-4821-A1DC-929BEC26EAA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33</a:t>
            </a:fld>
            <a:endParaRPr lang="en-US"/>
          </a:p>
        </p:txBody>
      </p:sp>
      <p:graphicFrame>
        <p:nvGraphicFramePr>
          <p:cNvPr id="8" name="Table 8">
            <a:extLst>
              <a:ext uri="{FF2B5EF4-FFF2-40B4-BE49-F238E27FC236}">
                <a16:creationId xmlns:a16="http://schemas.microsoft.com/office/drawing/2014/main" id="{C00E2D6A-2B5A-44D0-9C28-D172D06F50E8}"/>
              </a:ext>
            </a:extLst>
          </p:cNvPr>
          <p:cNvGraphicFramePr>
            <a:graphicFrameLocks noGrp="1"/>
          </p:cNvGraphicFramePr>
          <p:nvPr>
            <p:extLst>
              <p:ext uri="{D42A27DB-BD31-4B8C-83A1-F6EECF244321}">
                <p14:modId xmlns:p14="http://schemas.microsoft.com/office/powerpoint/2010/main" val="2290296283"/>
              </p:ext>
            </p:extLst>
          </p:nvPr>
        </p:nvGraphicFramePr>
        <p:xfrm>
          <a:off x="4210692" y="1528471"/>
          <a:ext cx="7658222" cy="4268520"/>
        </p:xfrm>
        <a:graphic>
          <a:graphicData uri="http://schemas.openxmlformats.org/drawingml/2006/table">
            <a:tbl>
              <a:tblPr firstRow="1" bandRow="1">
                <a:noFill/>
                <a:tableStyleId>{5C22544A-7EE6-4342-B048-85BDC9FD1C3A}</a:tableStyleId>
              </a:tblPr>
              <a:tblGrid>
                <a:gridCol w="2278051">
                  <a:extLst>
                    <a:ext uri="{9D8B030D-6E8A-4147-A177-3AD203B41FA5}">
                      <a16:colId xmlns:a16="http://schemas.microsoft.com/office/drawing/2014/main" val="3037321876"/>
                    </a:ext>
                  </a:extLst>
                </a:gridCol>
                <a:gridCol w="1732269">
                  <a:extLst>
                    <a:ext uri="{9D8B030D-6E8A-4147-A177-3AD203B41FA5}">
                      <a16:colId xmlns:a16="http://schemas.microsoft.com/office/drawing/2014/main" val="461471040"/>
                    </a:ext>
                  </a:extLst>
                </a:gridCol>
                <a:gridCol w="1988980">
                  <a:extLst>
                    <a:ext uri="{9D8B030D-6E8A-4147-A177-3AD203B41FA5}">
                      <a16:colId xmlns:a16="http://schemas.microsoft.com/office/drawing/2014/main" val="2627126412"/>
                    </a:ext>
                  </a:extLst>
                </a:gridCol>
                <a:gridCol w="1658922">
                  <a:extLst>
                    <a:ext uri="{9D8B030D-6E8A-4147-A177-3AD203B41FA5}">
                      <a16:colId xmlns:a16="http://schemas.microsoft.com/office/drawing/2014/main" val="2833960793"/>
                    </a:ext>
                  </a:extLst>
                </a:gridCol>
              </a:tblGrid>
              <a:tr h="939994">
                <a:tc>
                  <a:txBody>
                    <a:bodyPr/>
                    <a:lstStyle/>
                    <a:p>
                      <a:endParaRPr lang="en-US" sz="2600" b="1" dirty="0">
                        <a:solidFill>
                          <a:schemeClr val="tx1">
                            <a:lumMod val="75000"/>
                            <a:lumOff val="25000"/>
                          </a:schemeClr>
                        </a:solidFill>
                      </a:endParaRPr>
                    </a:p>
                  </a:txBody>
                  <a:tcPr marL="234119" marR="117060" marT="117060" marB="117060">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2600" b="1">
                          <a:solidFill>
                            <a:schemeClr val="tx1">
                              <a:lumMod val="75000"/>
                              <a:lumOff val="25000"/>
                            </a:schemeClr>
                          </a:solidFill>
                        </a:rPr>
                        <a:t>Estimator</a:t>
                      </a:r>
                    </a:p>
                  </a:txBody>
                  <a:tcPr marL="234119" marR="117060" marT="117060" marB="117060">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2600" b="1">
                          <a:solidFill>
                            <a:schemeClr val="tx1">
                              <a:lumMod val="75000"/>
                              <a:lumOff val="25000"/>
                            </a:schemeClr>
                          </a:solidFill>
                        </a:rPr>
                        <a:t>Correlation </a:t>
                      </a:r>
                    </a:p>
                  </a:txBody>
                  <a:tcPr marL="234119" marR="117060" marT="117060" marB="117060">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2600" b="1">
                          <a:solidFill>
                            <a:schemeClr val="tx1">
                              <a:lumMod val="75000"/>
                              <a:lumOff val="25000"/>
                            </a:schemeClr>
                          </a:solidFill>
                        </a:rPr>
                        <a:t>Standard Error</a:t>
                      </a:r>
                    </a:p>
                  </a:txBody>
                  <a:tcPr marL="234119" marR="117060" marT="117060" marB="117060">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104655942"/>
                  </a:ext>
                </a:extLst>
              </a:tr>
              <a:tr h="1302806">
                <a:tc>
                  <a:txBody>
                    <a:bodyPr/>
                    <a:lstStyle/>
                    <a:p>
                      <a:r>
                        <a:rPr lang="en-US" sz="2600">
                          <a:solidFill>
                            <a:schemeClr val="tx1">
                              <a:lumMod val="75000"/>
                              <a:lumOff val="25000"/>
                            </a:schemeClr>
                          </a:solidFill>
                        </a:rPr>
                        <a:t>Model Free Evidence</a:t>
                      </a:r>
                    </a:p>
                  </a:txBody>
                  <a:tcPr marL="234119" marR="117060" marT="117060" marB="117060">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2600">
                          <a:solidFill>
                            <a:schemeClr val="tx1">
                              <a:lumMod val="75000"/>
                              <a:lumOff val="25000"/>
                            </a:schemeClr>
                          </a:solidFill>
                        </a:rPr>
                        <a:t>Method-of-moment</a:t>
                      </a:r>
                    </a:p>
                  </a:txBody>
                  <a:tcPr marL="234119" marR="117060" marT="117060" marB="117060">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2600">
                          <a:solidFill>
                            <a:schemeClr val="tx1">
                              <a:lumMod val="75000"/>
                              <a:lumOff val="25000"/>
                            </a:schemeClr>
                          </a:solidFill>
                        </a:rPr>
                        <a:t>0.48</a:t>
                      </a:r>
                    </a:p>
                  </a:txBody>
                  <a:tcPr marL="234119" marR="117060" marT="117060" marB="117060">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2600">
                          <a:solidFill>
                            <a:schemeClr val="tx1">
                              <a:lumMod val="75000"/>
                              <a:lumOff val="25000"/>
                            </a:schemeClr>
                          </a:solidFill>
                        </a:rPr>
                        <a:t>0.023</a:t>
                      </a:r>
                    </a:p>
                  </a:txBody>
                  <a:tcPr marL="234119" marR="117060" marT="117060" marB="117060">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987541305"/>
                  </a:ext>
                </a:extLst>
              </a:tr>
              <a:tr h="1665618">
                <a:tc>
                  <a:txBody>
                    <a:bodyPr/>
                    <a:lstStyle/>
                    <a:p>
                      <a:r>
                        <a:rPr lang="en-US" sz="2600" dirty="0">
                          <a:solidFill>
                            <a:schemeClr val="tx1">
                              <a:lumMod val="75000"/>
                              <a:lumOff val="25000"/>
                            </a:schemeClr>
                          </a:solidFill>
                        </a:rPr>
                        <a:t>Account for the dependence structure</a:t>
                      </a:r>
                    </a:p>
                  </a:txBody>
                  <a:tcPr marL="234119" marR="117060" marT="117060" marB="117060">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US" sz="2600">
                          <a:solidFill>
                            <a:schemeClr val="tx1">
                              <a:lumMod val="75000"/>
                              <a:lumOff val="25000"/>
                            </a:schemeClr>
                          </a:solidFill>
                        </a:rPr>
                        <a:t>REML</a:t>
                      </a:r>
                    </a:p>
                  </a:txBody>
                  <a:tcPr marL="234119" marR="117060" marT="117060" marB="117060">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US" sz="2600">
                          <a:solidFill>
                            <a:schemeClr val="tx1">
                              <a:lumMod val="75000"/>
                              <a:lumOff val="25000"/>
                            </a:schemeClr>
                          </a:solidFill>
                        </a:rPr>
                        <a:t>0.54</a:t>
                      </a:r>
                    </a:p>
                  </a:txBody>
                  <a:tcPr marL="234119" marR="117060" marT="117060" marB="117060">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en-US" sz="2600" dirty="0">
                          <a:solidFill>
                            <a:schemeClr val="tx1">
                              <a:lumMod val="75000"/>
                              <a:lumOff val="25000"/>
                            </a:schemeClr>
                          </a:solidFill>
                        </a:rPr>
                        <a:t>0.003</a:t>
                      </a:r>
                    </a:p>
                  </a:txBody>
                  <a:tcPr marL="234119" marR="117060" marT="117060" marB="117060">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2844490979"/>
                  </a:ext>
                </a:extLst>
              </a:tr>
            </a:tbl>
          </a:graphicData>
        </a:graphic>
      </p:graphicFrame>
    </p:spTree>
    <p:extLst>
      <p:ext uri="{BB962C8B-B14F-4D97-AF65-F5344CB8AC3E}">
        <p14:creationId xmlns:p14="http://schemas.microsoft.com/office/powerpoint/2010/main" val="2048471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C5A4-8715-4E90-AC47-03AB14C7B148}"/>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Model Comparison</a:t>
            </a:r>
          </a:p>
        </p:txBody>
      </p:sp>
      <p:sp>
        <p:nvSpPr>
          <p:cNvPr id="50" name="Rectangle 52">
            <a:extLst>
              <a:ext uri="{FF2B5EF4-FFF2-40B4-BE49-F238E27FC236}">
                <a16:creationId xmlns:a16="http://schemas.microsoft.com/office/drawing/2014/main" id="{0ACDB3CA-62BA-4187-A0BD-732DFF71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93791C7-6502-4DA4-9613-F7B0F9EBA81F}"/>
              </a:ext>
            </a:extLst>
          </p:cNvPr>
          <p:cNvPicPr>
            <a:picLocks noChangeAspect="1"/>
          </p:cNvPicPr>
          <p:nvPr/>
        </p:nvPicPr>
        <p:blipFill>
          <a:blip r:embed="rId3"/>
          <a:stretch>
            <a:fillRect/>
          </a:stretch>
        </p:blipFill>
        <p:spPr>
          <a:xfrm>
            <a:off x="1981198" y="1388744"/>
            <a:ext cx="8229600" cy="5081777"/>
          </a:xfrm>
          <a:prstGeom prst="rect">
            <a:avLst/>
          </a:prstGeom>
        </p:spPr>
      </p:pic>
      <p:sp>
        <p:nvSpPr>
          <p:cNvPr id="4" name="Date Placeholder 3">
            <a:extLst>
              <a:ext uri="{FF2B5EF4-FFF2-40B4-BE49-F238E27FC236}">
                <a16:creationId xmlns:a16="http://schemas.microsoft.com/office/drawing/2014/main" id="{B3EDFFA6-8CE7-42C4-B04A-59102EF63D4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92444F34-A7BE-4534-BEFF-C5F1D4ACC73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42E7287E-1182-4C80-9EDF-A3BD083E2A6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34</a:t>
            </a:fld>
            <a:endParaRPr lang="en-US"/>
          </a:p>
        </p:txBody>
      </p:sp>
      <p:sp>
        <p:nvSpPr>
          <p:cNvPr id="9" name="Oval 8">
            <a:extLst>
              <a:ext uri="{FF2B5EF4-FFF2-40B4-BE49-F238E27FC236}">
                <a16:creationId xmlns:a16="http://schemas.microsoft.com/office/drawing/2014/main" id="{3FD6B111-AB90-4CC1-83DF-543E19C5BAB2}"/>
              </a:ext>
            </a:extLst>
          </p:cNvPr>
          <p:cNvSpPr/>
          <p:nvPr/>
        </p:nvSpPr>
        <p:spPr>
          <a:xfrm>
            <a:off x="3660486" y="5003502"/>
            <a:ext cx="2074334" cy="5926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BA3E07D-E4FB-42F9-BBB4-D6900D11B575}"/>
              </a:ext>
            </a:extLst>
          </p:cNvPr>
          <p:cNvSpPr/>
          <p:nvPr/>
        </p:nvSpPr>
        <p:spPr>
          <a:xfrm>
            <a:off x="4830739" y="4653426"/>
            <a:ext cx="2074334" cy="5926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7EF5AB8-3710-4815-81E7-33DBF38D80C7}"/>
              </a:ext>
            </a:extLst>
          </p:cNvPr>
          <p:cNvSpPr/>
          <p:nvPr/>
        </p:nvSpPr>
        <p:spPr>
          <a:xfrm>
            <a:off x="4830739" y="1992268"/>
            <a:ext cx="2074334" cy="5926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A276C35-63CD-432D-9F20-8A37026A18B7}"/>
              </a:ext>
            </a:extLst>
          </p:cNvPr>
          <p:cNvSpPr/>
          <p:nvPr/>
        </p:nvSpPr>
        <p:spPr>
          <a:xfrm>
            <a:off x="6905073" y="3429000"/>
            <a:ext cx="2074334" cy="5926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C657-F26F-4CD7-B980-21EA14C8A751}"/>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Model Comparison</a:t>
            </a:r>
          </a:p>
        </p:txBody>
      </p:sp>
      <p:sp>
        <p:nvSpPr>
          <p:cNvPr id="24" name="Rectangle 23">
            <a:extLst>
              <a:ext uri="{FF2B5EF4-FFF2-40B4-BE49-F238E27FC236}">
                <a16:creationId xmlns:a16="http://schemas.microsoft.com/office/drawing/2014/main" id="{0ACDB3CA-62BA-4187-A0BD-732DFF71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9DCC367-A40D-4800-A755-D882C11BEC98}"/>
              </a:ext>
            </a:extLst>
          </p:cNvPr>
          <p:cNvPicPr>
            <a:picLocks noChangeAspect="1"/>
          </p:cNvPicPr>
          <p:nvPr/>
        </p:nvPicPr>
        <p:blipFill>
          <a:blip r:embed="rId2"/>
          <a:stretch>
            <a:fillRect/>
          </a:stretch>
        </p:blipFill>
        <p:spPr>
          <a:xfrm>
            <a:off x="1981198" y="1388744"/>
            <a:ext cx="8229600" cy="5081777"/>
          </a:xfrm>
          <a:prstGeom prst="rect">
            <a:avLst/>
          </a:prstGeom>
        </p:spPr>
      </p:pic>
      <p:sp>
        <p:nvSpPr>
          <p:cNvPr id="4" name="Date Placeholder 3">
            <a:extLst>
              <a:ext uri="{FF2B5EF4-FFF2-40B4-BE49-F238E27FC236}">
                <a16:creationId xmlns:a16="http://schemas.microsoft.com/office/drawing/2014/main" id="{1F150ED3-45F6-4CFE-A1C1-DC00D318257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D6A34118-BABE-4CE5-9141-6D61DA271D7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5F678452-F6E5-46A7-8DBD-C150CE42DD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35</a:t>
            </a:fld>
            <a:endParaRPr lang="en-US"/>
          </a:p>
        </p:txBody>
      </p:sp>
    </p:spTree>
    <p:extLst>
      <p:ext uri="{BB962C8B-B14F-4D97-AF65-F5344CB8AC3E}">
        <p14:creationId xmlns:p14="http://schemas.microsoft.com/office/powerpoint/2010/main" val="3988972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E28FB-62AE-43A4-8A71-11D5E2A65B2E}"/>
              </a:ext>
            </a:extLst>
          </p:cNvPr>
          <p:cNvSpPr>
            <a:spLocks noGrp="1"/>
          </p:cNvSpPr>
          <p:nvPr>
            <p:ph type="title"/>
          </p:nvPr>
        </p:nvSpPr>
        <p:spPr>
          <a:xfrm>
            <a:off x="640080" y="325369"/>
            <a:ext cx="4368602" cy="1956841"/>
          </a:xfrm>
        </p:spPr>
        <p:txBody>
          <a:bodyPr anchor="b">
            <a:normAutofit/>
          </a:bodyPr>
          <a:lstStyle/>
          <a:p>
            <a:r>
              <a:rPr lang="en-US" sz="5400"/>
              <a:t>What if?</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FD8F06-6910-4E02-93CF-E8B9B816C0CF}"/>
              </a:ext>
            </a:extLst>
          </p:cNvPr>
          <p:cNvSpPr>
            <a:spLocks noGrp="1"/>
          </p:cNvSpPr>
          <p:nvPr>
            <p:ph idx="1"/>
          </p:nvPr>
        </p:nvSpPr>
        <p:spPr>
          <a:xfrm>
            <a:off x="640080" y="2872899"/>
            <a:ext cx="4243589" cy="3320668"/>
          </a:xfrm>
        </p:spPr>
        <p:txBody>
          <a:bodyPr>
            <a:normAutofit lnSpcReduction="10000"/>
          </a:bodyPr>
          <a:lstStyle/>
          <a:p>
            <a:r>
              <a:rPr lang="en-US" sz="2200" dirty="0"/>
              <a:t>Using subjective BP inflates the </a:t>
            </a:r>
            <a:r>
              <a:rPr lang="en-US" sz="2200" dirty="0" err="1"/>
              <a:t>cor</a:t>
            </a:r>
            <a:r>
              <a:rPr lang="en-US" sz="2200" dirty="0"/>
              <a:t>(BE,BP) by 25%</a:t>
            </a:r>
          </a:p>
          <a:p>
            <a:r>
              <a:rPr lang="en-US" sz="2200" dirty="0"/>
              <a:t>Subjective Brand Performance?</a:t>
            </a:r>
          </a:p>
          <a:p>
            <a:pPr lvl="1"/>
            <a:r>
              <a:rPr lang="en-US" sz="1800" dirty="0"/>
              <a:t>Researchers</a:t>
            </a:r>
          </a:p>
          <a:p>
            <a:pPr lvl="1"/>
            <a:r>
              <a:rPr lang="en-US" sz="1800"/>
              <a:t>Managers</a:t>
            </a:r>
            <a:endParaRPr lang="en-US" sz="1800" dirty="0"/>
          </a:p>
          <a:p>
            <a:r>
              <a:rPr lang="en-US" sz="2200" dirty="0"/>
              <a:t>Incorporate prior studies into the correlation using the Bayesian method. </a:t>
            </a:r>
          </a:p>
          <a:p>
            <a:pPr lvl="1"/>
            <a:r>
              <a:rPr lang="en-US" sz="1800" dirty="0"/>
              <a:t>R code (sample size, new correlation, alpha-level)</a:t>
            </a:r>
          </a:p>
        </p:txBody>
      </p:sp>
      <p:sp>
        <p:nvSpPr>
          <p:cNvPr id="4" name="Date Placeholder 3">
            <a:extLst>
              <a:ext uri="{FF2B5EF4-FFF2-40B4-BE49-F238E27FC236}">
                <a16:creationId xmlns:a16="http://schemas.microsoft.com/office/drawing/2014/main" id="{744F0A90-524A-4154-B655-4E471E78F7C6}"/>
              </a:ext>
            </a:extLst>
          </p:cNvPr>
          <p:cNvSpPr>
            <a:spLocks noGrp="1"/>
          </p:cNvSpPr>
          <p:nvPr>
            <p:ph type="dt" sz="half" idx="10"/>
          </p:nvPr>
        </p:nvSpPr>
        <p:spPr>
          <a:xfrm>
            <a:off x="838200" y="6356350"/>
            <a:ext cx="2743200" cy="365125"/>
          </a:xfrm>
        </p:spPr>
        <p:txBody>
          <a:bodyPr>
            <a:normAutofit/>
          </a:bodyPr>
          <a:lstStyle/>
          <a:p>
            <a:pPr>
              <a:spcAft>
                <a:spcPts val="600"/>
              </a:spcAft>
            </a:pPr>
            <a:r>
              <a:rPr lang="en-US"/>
              <a:t>4/3/2022</a:t>
            </a:r>
          </a:p>
        </p:txBody>
      </p:sp>
      <p:pic>
        <p:nvPicPr>
          <p:cNvPr id="12" name="Picture 11" descr="A picture containing text, writing implement, stationary, person&#10;&#10;Description automatically generated">
            <a:extLst>
              <a:ext uri="{FF2B5EF4-FFF2-40B4-BE49-F238E27FC236}">
                <a16:creationId xmlns:a16="http://schemas.microsoft.com/office/drawing/2014/main" id="{B3E5BA54-F72C-4D0A-813C-0E3B10B4AD3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795" r="1825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5A53EBF3-536E-4458-B8F3-053ABD9844F6}"/>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Mike Nguyen</a:t>
            </a:r>
          </a:p>
        </p:txBody>
      </p:sp>
      <p:sp>
        <p:nvSpPr>
          <p:cNvPr id="6" name="Slide Number Placeholder 5">
            <a:extLst>
              <a:ext uri="{FF2B5EF4-FFF2-40B4-BE49-F238E27FC236}">
                <a16:creationId xmlns:a16="http://schemas.microsoft.com/office/drawing/2014/main" id="{577688AF-241D-4EFB-94E6-1585B9683E45}"/>
              </a:ext>
            </a:extLst>
          </p:cNvPr>
          <p:cNvSpPr>
            <a:spLocks noGrp="1"/>
          </p:cNvSpPr>
          <p:nvPr>
            <p:ph type="sldNum" sz="quarter" idx="12"/>
          </p:nvPr>
        </p:nvSpPr>
        <p:spPr>
          <a:xfrm>
            <a:off x="10439400" y="6356350"/>
            <a:ext cx="914400" cy="365125"/>
          </a:xfrm>
        </p:spPr>
        <p:txBody>
          <a:bodyPr>
            <a:normAutofit/>
          </a:bodyPr>
          <a:lstStyle/>
          <a:p>
            <a:pPr>
              <a:spcAft>
                <a:spcPts val="600"/>
              </a:spcAft>
            </a:pPr>
            <a:fld id="{7968E5EC-58A2-F546-9EDC-CD34D9CBB612}" type="slidenum">
              <a:rPr lang="en-US">
                <a:solidFill>
                  <a:srgbClr val="FFFFFF"/>
                </a:solidFill>
              </a:rPr>
              <a:pPr>
                <a:spcAft>
                  <a:spcPts val="600"/>
                </a:spcAft>
              </a:pPr>
              <a:t>36</a:t>
            </a:fld>
            <a:endParaRPr lang="en-US">
              <a:solidFill>
                <a:srgbClr val="FFFFFF"/>
              </a:solidFill>
            </a:endParaRPr>
          </a:p>
        </p:txBody>
      </p:sp>
    </p:spTree>
    <p:extLst>
      <p:ext uri="{BB962C8B-B14F-4D97-AF65-F5344CB8AC3E}">
        <p14:creationId xmlns:p14="http://schemas.microsoft.com/office/powerpoint/2010/main" val="41772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9E6A4-FE53-4623-9674-DCF808582FA2}"/>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Simulation Table</a:t>
            </a:r>
          </a:p>
        </p:txBody>
      </p:sp>
      <p:sp>
        <p:nvSpPr>
          <p:cNvPr id="1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4659249B-E7FD-49D7-BD84-A4436FB4EC27}"/>
              </a:ext>
            </a:extLst>
          </p:cNvPr>
          <p:cNvGraphicFramePr>
            <a:graphicFrameLocks noGrp="1"/>
          </p:cNvGraphicFramePr>
          <p:nvPr>
            <p:extLst>
              <p:ext uri="{D42A27DB-BD31-4B8C-83A1-F6EECF244321}">
                <p14:modId xmlns:p14="http://schemas.microsoft.com/office/powerpoint/2010/main" val="2931095960"/>
              </p:ext>
            </p:extLst>
          </p:nvPr>
        </p:nvGraphicFramePr>
        <p:xfrm>
          <a:off x="939017" y="2189910"/>
          <a:ext cx="10609504" cy="4012372"/>
        </p:xfrm>
        <a:graphic>
          <a:graphicData uri="http://schemas.openxmlformats.org/drawingml/2006/table">
            <a:tbl>
              <a:tblPr/>
              <a:tblGrid>
                <a:gridCol w="3135898">
                  <a:extLst>
                    <a:ext uri="{9D8B030D-6E8A-4147-A177-3AD203B41FA5}">
                      <a16:colId xmlns:a16="http://schemas.microsoft.com/office/drawing/2014/main" val="1700790172"/>
                    </a:ext>
                  </a:extLst>
                </a:gridCol>
                <a:gridCol w="1245601">
                  <a:extLst>
                    <a:ext uri="{9D8B030D-6E8A-4147-A177-3AD203B41FA5}">
                      <a16:colId xmlns:a16="http://schemas.microsoft.com/office/drawing/2014/main" val="1727504728"/>
                    </a:ext>
                  </a:extLst>
                </a:gridCol>
                <a:gridCol w="1245601">
                  <a:extLst>
                    <a:ext uri="{9D8B030D-6E8A-4147-A177-3AD203B41FA5}">
                      <a16:colId xmlns:a16="http://schemas.microsoft.com/office/drawing/2014/main" val="2401579032"/>
                    </a:ext>
                  </a:extLst>
                </a:gridCol>
                <a:gridCol w="1245601">
                  <a:extLst>
                    <a:ext uri="{9D8B030D-6E8A-4147-A177-3AD203B41FA5}">
                      <a16:colId xmlns:a16="http://schemas.microsoft.com/office/drawing/2014/main" val="1534738368"/>
                    </a:ext>
                  </a:extLst>
                </a:gridCol>
                <a:gridCol w="1245601">
                  <a:extLst>
                    <a:ext uri="{9D8B030D-6E8A-4147-A177-3AD203B41FA5}">
                      <a16:colId xmlns:a16="http://schemas.microsoft.com/office/drawing/2014/main" val="251051295"/>
                    </a:ext>
                  </a:extLst>
                </a:gridCol>
                <a:gridCol w="1245601">
                  <a:extLst>
                    <a:ext uri="{9D8B030D-6E8A-4147-A177-3AD203B41FA5}">
                      <a16:colId xmlns:a16="http://schemas.microsoft.com/office/drawing/2014/main" val="1495978549"/>
                    </a:ext>
                  </a:extLst>
                </a:gridCol>
                <a:gridCol w="1245601">
                  <a:extLst>
                    <a:ext uri="{9D8B030D-6E8A-4147-A177-3AD203B41FA5}">
                      <a16:colId xmlns:a16="http://schemas.microsoft.com/office/drawing/2014/main" val="1010809464"/>
                    </a:ext>
                  </a:extLst>
                </a:gridCol>
              </a:tblGrid>
              <a:tr h="326033">
                <a:tc>
                  <a:txBody>
                    <a:bodyPr/>
                    <a:lstStyle/>
                    <a:p>
                      <a:pPr algn="ctr" fontAlgn="ctr">
                        <a:spcBef>
                          <a:spcPts val="0"/>
                        </a:spcBef>
                        <a:spcAft>
                          <a:spcPts val="0"/>
                        </a:spcAft>
                      </a:pP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gridSpan="6">
                  <a:txBody>
                    <a:bodyPr/>
                    <a:lstStyle/>
                    <a:p>
                      <a:pPr algn="ctr" fontAlgn="ctr">
                        <a:spcBef>
                          <a:spcPts val="0"/>
                        </a:spcBef>
                        <a:spcAft>
                          <a:spcPts val="0"/>
                        </a:spcAft>
                      </a:pPr>
                      <a:r>
                        <a:rPr lang="en-US" sz="2700" b="0" i="0" u="none" strike="noStrike" dirty="0">
                          <a:effectLst/>
                          <a:latin typeface="Arial" panose="020B0604020202020204" pitchFamily="34" charset="0"/>
                        </a:rPr>
                        <a:t>Correlation (BE, Subjective BP)</a:t>
                      </a:r>
                    </a:p>
                  </a:txBody>
                  <a:tcPr marL="14529" marR="14529" marT="14529" marB="0" anchor="ctr">
                    <a:lnL>
                      <a:noFill/>
                    </a:lnL>
                    <a:lnR>
                      <a:noFill/>
                    </a:lnR>
                    <a:lnT>
                      <a:noFill/>
                    </a:lnT>
                    <a:lnB>
                      <a:noFill/>
                    </a:lnB>
                    <a:solidFill>
                      <a:schemeClr val="bg2"/>
                    </a:solidFill>
                  </a:tcPr>
                </a:tc>
                <a:tc hMerge="1">
                  <a:txBody>
                    <a:bodyPr/>
                    <a:lstStyle/>
                    <a:p>
                      <a:pPr algn="ctr" fontAlgn="ctr">
                        <a:spcBef>
                          <a:spcPts val="0"/>
                        </a:spcBef>
                        <a:spcAft>
                          <a:spcPts val="0"/>
                        </a:spcAft>
                      </a:pP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tcPr>
                </a:tc>
                <a:tc hMerge="1">
                  <a:txBody>
                    <a:bodyPr/>
                    <a:lstStyle/>
                    <a:p>
                      <a:pPr algn="ctr" fontAlgn="ctr">
                        <a:spcBef>
                          <a:spcPts val="0"/>
                        </a:spcBef>
                        <a:spcAft>
                          <a:spcPts val="0"/>
                        </a:spcAft>
                      </a:pP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tcPr>
                </a:tc>
                <a:tc hMerge="1">
                  <a:txBody>
                    <a:bodyPr/>
                    <a:lstStyle/>
                    <a:p>
                      <a:pPr algn="ctr" fontAlgn="ctr">
                        <a:spcBef>
                          <a:spcPts val="0"/>
                        </a:spcBef>
                        <a:spcAft>
                          <a:spcPts val="0"/>
                        </a:spcAft>
                      </a:pP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tcPr>
                </a:tc>
                <a:tc hMerge="1">
                  <a:txBody>
                    <a:bodyPr/>
                    <a:lstStyle/>
                    <a:p>
                      <a:pPr algn="ctr" fontAlgn="ctr">
                        <a:spcBef>
                          <a:spcPts val="0"/>
                        </a:spcBef>
                        <a:spcAft>
                          <a:spcPts val="0"/>
                        </a:spcAft>
                      </a:pP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tcPr>
                </a:tc>
                <a:tc hMerge="1">
                  <a:txBody>
                    <a:bodyPr/>
                    <a:lstStyle/>
                    <a:p>
                      <a:pPr algn="ctr" fontAlgn="ctr">
                        <a:spcBef>
                          <a:spcPts val="0"/>
                        </a:spcBef>
                        <a:spcAft>
                          <a:spcPts val="0"/>
                        </a:spcAft>
                      </a:pP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tcPr>
                </a:tc>
                <a:extLst>
                  <a:ext uri="{0D108BD9-81ED-4DB2-BD59-A6C34878D82A}">
                    <a16:rowId xmlns:a16="http://schemas.microsoft.com/office/drawing/2014/main" val="1262284547"/>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Sample Size</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0.4</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0.5</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0.6</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0.7</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0.8</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0.9</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extLst>
                  <a:ext uri="{0D108BD9-81ED-4DB2-BD59-A6C34878D82A}">
                    <a16:rowId xmlns:a16="http://schemas.microsoft.com/office/drawing/2014/main" val="2811955244"/>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50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0.21</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extLst>
                  <a:ext uri="{0D108BD9-81ED-4DB2-BD59-A6C34878D82A}">
                    <a16:rowId xmlns:a16="http://schemas.microsoft.com/office/drawing/2014/main" val="3103607905"/>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100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extLst>
                  <a:ext uri="{0D108BD9-81ED-4DB2-BD59-A6C34878D82A}">
                    <a16:rowId xmlns:a16="http://schemas.microsoft.com/office/drawing/2014/main" val="2215533557"/>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200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extLst>
                  <a:ext uri="{0D108BD9-81ED-4DB2-BD59-A6C34878D82A}">
                    <a16:rowId xmlns:a16="http://schemas.microsoft.com/office/drawing/2014/main" val="2985065982"/>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300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extLst>
                  <a:ext uri="{0D108BD9-81ED-4DB2-BD59-A6C34878D82A}">
                    <a16:rowId xmlns:a16="http://schemas.microsoft.com/office/drawing/2014/main" val="2123560154"/>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400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extLst>
                  <a:ext uri="{0D108BD9-81ED-4DB2-BD59-A6C34878D82A}">
                    <a16:rowId xmlns:a16="http://schemas.microsoft.com/office/drawing/2014/main" val="2988205180"/>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500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extLst>
                  <a:ext uri="{0D108BD9-81ED-4DB2-BD59-A6C34878D82A}">
                    <a16:rowId xmlns:a16="http://schemas.microsoft.com/office/drawing/2014/main" val="2579562605"/>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1000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0.21</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63BE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0.23</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DE82"/>
                    </a:solidFill>
                  </a:tcPr>
                </a:tc>
                <a:extLst>
                  <a:ext uri="{0D108BD9-81ED-4DB2-BD59-A6C34878D82A}">
                    <a16:rowId xmlns:a16="http://schemas.microsoft.com/office/drawing/2014/main" val="869040772"/>
                  </a:ext>
                </a:extLst>
              </a:tr>
              <a:tr h="326033">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2500</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0.23</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DE8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0.24</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D781"/>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0.25</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D07F"/>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0.26</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C97E"/>
                    </a:solidFill>
                  </a:tcPr>
                </a:tc>
                <a:extLst>
                  <a:ext uri="{0D108BD9-81ED-4DB2-BD59-A6C34878D82A}">
                    <a16:rowId xmlns:a16="http://schemas.microsoft.com/office/drawing/2014/main" val="3343100575"/>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5000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0.22</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FE583"/>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0.24</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D781"/>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0.25</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D07F"/>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0.26</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C97E"/>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0.28</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DBC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0.31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CA777"/>
                    </a:solidFill>
                  </a:tcPr>
                </a:tc>
                <a:extLst>
                  <a:ext uri="{0D108BD9-81ED-4DB2-BD59-A6C34878D82A}">
                    <a16:rowId xmlns:a16="http://schemas.microsoft.com/office/drawing/2014/main" val="2923104994"/>
                  </a:ext>
                </a:extLst>
              </a:tr>
              <a:tr h="326033">
                <a:tc>
                  <a:txBody>
                    <a:bodyPr/>
                    <a:lstStyle/>
                    <a:p>
                      <a:pPr algn="ctr" fontAlgn="ctr">
                        <a:spcBef>
                          <a:spcPts val="0"/>
                        </a:spcBef>
                        <a:spcAft>
                          <a:spcPts val="0"/>
                        </a:spcAft>
                      </a:pPr>
                      <a:r>
                        <a:rPr lang="en-US" sz="1700" b="0" i="0" u="none" strike="noStrike" dirty="0">
                          <a:solidFill>
                            <a:srgbClr val="000000"/>
                          </a:solidFill>
                          <a:effectLst/>
                          <a:latin typeface="Calibri" panose="020F0502020204030204" pitchFamily="34" charset="0"/>
                        </a:rPr>
                        <a:t>10000</a:t>
                      </a:r>
                      <a:endParaRPr lang="en-US" sz="2700" b="0" i="0" u="none" strike="noStrike" dirty="0">
                        <a:effectLst/>
                        <a:latin typeface="Arial" panose="020B0604020202020204" pitchFamily="34" charset="0"/>
                      </a:endParaRPr>
                    </a:p>
                  </a:txBody>
                  <a:tcPr marL="14529" marR="14529" marT="14529" marB="0" anchor="ctr">
                    <a:lnL>
                      <a:noFill/>
                    </a:lnL>
                    <a:lnR>
                      <a:noFill/>
                    </a:lnR>
                    <a:lnT>
                      <a:noFill/>
                    </a:lnT>
                    <a:lnB>
                      <a:noFill/>
                    </a:lnB>
                    <a:solidFill>
                      <a:schemeClr val="bg2"/>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0.24</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D781"/>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0.26</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EC97E"/>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0.28</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DBC7B"/>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0.31</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CA777"/>
                    </a:solidFill>
                  </a:tcPr>
                </a:tc>
                <a:tc>
                  <a:txBody>
                    <a:bodyPr/>
                    <a:lstStyle/>
                    <a:p>
                      <a:pPr algn="ctr" fontAlgn="ctr">
                        <a:spcBef>
                          <a:spcPts val="0"/>
                        </a:spcBef>
                        <a:spcAft>
                          <a:spcPts val="0"/>
                        </a:spcAft>
                      </a:pPr>
                      <a:r>
                        <a:rPr lang="en-US" sz="1700" b="0" i="0" u="none" strike="noStrike">
                          <a:solidFill>
                            <a:srgbClr val="000000"/>
                          </a:solidFill>
                          <a:effectLst/>
                          <a:latin typeface="Calibri" panose="020F0502020204030204" pitchFamily="34" charset="0"/>
                        </a:rPr>
                        <a:t>0.34</a:t>
                      </a:r>
                      <a:endParaRPr lang="en-US" sz="2700" b="0" i="0" u="none" strike="noStrike">
                        <a:effectLst/>
                        <a:latin typeface="Arial" panose="020B0604020202020204" pitchFamily="34" charset="0"/>
                      </a:endParaRPr>
                    </a:p>
                  </a:txBody>
                  <a:tcPr marL="14529" marR="14529" marT="14529" marB="0" anchor="ctr">
                    <a:lnL>
                      <a:noFill/>
                    </a:lnL>
                    <a:lnR>
                      <a:noFill/>
                    </a:lnR>
                    <a:lnT>
                      <a:noFill/>
                    </a:lnT>
                    <a:lnB>
                      <a:noFill/>
                    </a:lnB>
                    <a:solidFill>
                      <a:srgbClr val="FB9373"/>
                    </a:solidFill>
                  </a:tcPr>
                </a:tc>
                <a:tc>
                  <a:txBody>
                    <a:bodyPr/>
                    <a:lstStyle/>
                    <a:p>
                      <a:pPr algn="ctr" fontAlgn="ctr">
                        <a:spcBef>
                          <a:spcPts val="0"/>
                        </a:spcBef>
                        <a:spcAft>
                          <a:spcPts val="0"/>
                        </a:spcAft>
                      </a:pPr>
                      <a:r>
                        <a:rPr lang="en-US" sz="1600" b="0" i="0" u="none" strike="noStrike" dirty="0">
                          <a:solidFill>
                            <a:srgbClr val="000000"/>
                          </a:solidFill>
                          <a:effectLst/>
                          <a:latin typeface="Calibri" panose="020F0502020204030204" pitchFamily="34" charset="0"/>
                        </a:rPr>
                        <a:t>0.4</a:t>
                      </a:r>
                      <a:endParaRPr lang="en-US" sz="2400" b="0" i="0" u="none" strike="noStrike" dirty="0">
                        <a:effectLst/>
                        <a:latin typeface="Arial" panose="020B0604020202020204" pitchFamily="34" charset="0"/>
                      </a:endParaRPr>
                    </a:p>
                  </a:txBody>
                  <a:tcPr marL="14529" marR="14529" marT="14529" marB="0" anchor="ctr">
                    <a:lnL>
                      <a:noFill/>
                    </a:lnL>
                    <a:lnR>
                      <a:noFill/>
                    </a:lnR>
                    <a:lnT>
                      <a:noFill/>
                    </a:lnT>
                    <a:lnB>
                      <a:noFill/>
                    </a:lnB>
                    <a:solidFill>
                      <a:srgbClr val="F8696B"/>
                    </a:solidFill>
                  </a:tcPr>
                </a:tc>
                <a:extLst>
                  <a:ext uri="{0D108BD9-81ED-4DB2-BD59-A6C34878D82A}">
                    <a16:rowId xmlns:a16="http://schemas.microsoft.com/office/drawing/2014/main" val="2726038628"/>
                  </a:ext>
                </a:extLst>
              </a:tr>
            </a:tbl>
          </a:graphicData>
        </a:graphic>
      </p:graphicFrame>
      <p:sp>
        <p:nvSpPr>
          <p:cNvPr id="3" name="Date Placeholder 2">
            <a:extLst>
              <a:ext uri="{FF2B5EF4-FFF2-40B4-BE49-F238E27FC236}">
                <a16:creationId xmlns:a16="http://schemas.microsoft.com/office/drawing/2014/main" id="{9F951111-DB27-4903-BB13-405A5178C9BD}"/>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9239A0E3-325C-4374-94AC-899583AC742F}"/>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EFB3375E-FCB4-4101-AA17-E11C2E3C917B}"/>
              </a:ext>
            </a:extLst>
          </p:cNvPr>
          <p:cNvSpPr>
            <a:spLocks noGrp="1"/>
          </p:cNvSpPr>
          <p:nvPr>
            <p:ph type="sldNum" sz="quarter" idx="12"/>
          </p:nvPr>
        </p:nvSpPr>
        <p:spPr/>
        <p:txBody>
          <a:bodyPr/>
          <a:lstStyle/>
          <a:p>
            <a:fld id="{7968E5EC-58A2-F546-9EDC-CD34D9CBB612}" type="slidenum">
              <a:rPr lang="en-US" smtClean="0"/>
              <a:t>37</a:t>
            </a:fld>
            <a:endParaRPr lang="en-US"/>
          </a:p>
        </p:txBody>
      </p:sp>
    </p:spTree>
    <p:extLst>
      <p:ext uri="{BB962C8B-B14F-4D97-AF65-F5344CB8AC3E}">
        <p14:creationId xmlns:p14="http://schemas.microsoft.com/office/powerpoint/2010/main" val="223487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BE0C4-370B-45A7-91AB-A915FAE5627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a:solidFill>
                  <a:schemeClr val="tx1"/>
                </a:solidFill>
                <a:latin typeface="+mj-lt"/>
                <a:ea typeface="+mj-ea"/>
                <a:cs typeface="+mj-cs"/>
              </a:rPr>
              <a:t>Simulation Visualization</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line chart&#10;&#10;Description automatically generated">
            <a:extLst>
              <a:ext uri="{FF2B5EF4-FFF2-40B4-BE49-F238E27FC236}">
                <a16:creationId xmlns:a16="http://schemas.microsoft.com/office/drawing/2014/main" id="{60426A89-BCC2-44B4-B0FE-26289F907A90}"/>
              </a:ext>
            </a:extLst>
          </p:cNvPr>
          <p:cNvPicPr>
            <a:picLocks noChangeAspect="1"/>
          </p:cNvPicPr>
          <p:nvPr/>
        </p:nvPicPr>
        <p:blipFill>
          <a:blip r:embed="rId3"/>
          <a:stretch>
            <a:fillRect/>
          </a:stretch>
        </p:blipFill>
        <p:spPr>
          <a:xfrm>
            <a:off x="4654296" y="1187772"/>
            <a:ext cx="7214616" cy="4455024"/>
          </a:xfrm>
          <a:prstGeom prst="rect">
            <a:avLst/>
          </a:prstGeom>
        </p:spPr>
      </p:pic>
      <p:sp>
        <p:nvSpPr>
          <p:cNvPr id="3" name="Date Placeholder 2">
            <a:extLst>
              <a:ext uri="{FF2B5EF4-FFF2-40B4-BE49-F238E27FC236}">
                <a16:creationId xmlns:a16="http://schemas.microsoft.com/office/drawing/2014/main" id="{DE2F0B0E-B098-40DE-B2C4-C6AFD1532A78}"/>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32943139-3D77-48B3-A9F7-C286D741C10B}"/>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5D99B8C8-4EAA-4781-A69D-2E34A5120798}"/>
              </a:ext>
            </a:extLst>
          </p:cNvPr>
          <p:cNvSpPr>
            <a:spLocks noGrp="1"/>
          </p:cNvSpPr>
          <p:nvPr>
            <p:ph type="sldNum" sz="quarter" idx="12"/>
          </p:nvPr>
        </p:nvSpPr>
        <p:spPr/>
        <p:txBody>
          <a:bodyPr/>
          <a:lstStyle/>
          <a:p>
            <a:fld id="{7968E5EC-58A2-F546-9EDC-CD34D9CBB612}" type="slidenum">
              <a:rPr lang="en-US" smtClean="0"/>
              <a:t>38</a:t>
            </a:fld>
            <a:endParaRPr lang="en-US"/>
          </a:p>
        </p:txBody>
      </p:sp>
    </p:spTree>
    <p:extLst>
      <p:ext uri="{BB962C8B-B14F-4D97-AF65-F5344CB8AC3E}">
        <p14:creationId xmlns:p14="http://schemas.microsoft.com/office/powerpoint/2010/main" val="2840736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D2756-B2FF-48BA-B952-5FE74E3A0DE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Additive Model</a:t>
            </a:r>
          </a:p>
        </p:txBody>
      </p:sp>
      <p:sp>
        <p:nvSpPr>
          <p:cNvPr id="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3465ED7-AD8A-4278-9848-CA6846215273}"/>
              </a:ext>
            </a:extLst>
          </p:cNvPr>
          <p:cNvPicPr>
            <a:picLocks noChangeAspect="1"/>
          </p:cNvPicPr>
          <p:nvPr/>
        </p:nvPicPr>
        <p:blipFill>
          <a:blip r:embed="rId3"/>
          <a:srcRect/>
          <a:stretch/>
        </p:blipFill>
        <p:spPr>
          <a:xfrm>
            <a:off x="4654296" y="1189997"/>
            <a:ext cx="7214616" cy="4450574"/>
          </a:xfrm>
          <a:prstGeom prst="rect">
            <a:avLst/>
          </a:prstGeom>
        </p:spPr>
      </p:pic>
      <p:sp>
        <p:nvSpPr>
          <p:cNvPr id="3" name="Date Placeholder 2">
            <a:extLst>
              <a:ext uri="{FF2B5EF4-FFF2-40B4-BE49-F238E27FC236}">
                <a16:creationId xmlns:a16="http://schemas.microsoft.com/office/drawing/2014/main" id="{7D2F5464-E186-4161-A922-BBA6A5799B6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4" name="Footer Placeholder 3">
            <a:extLst>
              <a:ext uri="{FF2B5EF4-FFF2-40B4-BE49-F238E27FC236}">
                <a16:creationId xmlns:a16="http://schemas.microsoft.com/office/drawing/2014/main" id="{34022D70-8F6B-4CED-B7DB-DDFE387D797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5" name="Slide Number Placeholder 4">
            <a:extLst>
              <a:ext uri="{FF2B5EF4-FFF2-40B4-BE49-F238E27FC236}">
                <a16:creationId xmlns:a16="http://schemas.microsoft.com/office/drawing/2014/main" id="{2F99AE68-9C81-4ADA-A555-841983476C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39</a:t>
            </a:fld>
            <a:endParaRPr lang="en-US"/>
          </a:p>
        </p:txBody>
      </p:sp>
    </p:spTree>
    <p:extLst>
      <p:ext uri="{BB962C8B-B14F-4D97-AF65-F5344CB8AC3E}">
        <p14:creationId xmlns:p14="http://schemas.microsoft.com/office/powerpoint/2010/main" val="247684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4C45-69A5-4DB0-B715-1F67C062D7D7}"/>
              </a:ext>
            </a:extLst>
          </p:cNvPr>
          <p:cNvSpPr>
            <a:spLocks noGrp="1"/>
          </p:cNvSpPr>
          <p:nvPr>
            <p:ph type="title"/>
          </p:nvPr>
        </p:nvSpPr>
        <p:spPr>
          <a:xfrm>
            <a:off x="841248" y="685800"/>
            <a:ext cx="10506456" cy="1157005"/>
          </a:xfrm>
        </p:spPr>
        <p:txBody>
          <a:bodyPr anchor="b">
            <a:normAutofit/>
          </a:bodyPr>
          <a:lstStyle/>
          <a:p>
            <a:r>
              <a:rPr lang="en-US" sz="4800"/>
              <a:t>Brand Equity and Brand Performance</a:t>
            </a:r>
          </a:p>
        </p:txBody>
      </p:sp>
      <p:sp>
        <p:nvSpPr>
          <p:cNvPr id="15" name="Rectangle 1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467AEB4A-8216-49D4-AC6B-83ACCE288C31}"/>
              </a:ext>
            </a:extLst>
          </p:cNvPr>
          <p:cNvSpPr>
            <a:spLocks noGrp="1"/>
          </p:cNvSpPr>
          <p:nvPr>
            <p:ph type="dt" sz="half" idx="10"/>
          </p:nvPr>
        </p:nvSpPr>
        <p:spPr>
          <a:xfrm>
            <a:off x="841248" y="6356350"/>
            <a:ext cx="2467775"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2A14B2FF-53CF-4ED1-AAF2-8A2AA89CC00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BBD60EB9-6FE9-41A9-92A3-A77C19A2A3F6}"/>
              </a:ext>
            </a:extLst>
          </p:cNvPr>
          <p:cNvSpPr>
            <a:spLocks noGrp="1"/>
          </p:cNvSpPr>
          <p:nvPr>
            <p:ph type="sldNum" sz="quarter" idx="12"/>
          </p:nvPr>
        </p:nvSpPr>
        <p:spPr>
          <a:xfrm>
            <a:off x="8860536" y="6356350"/>
            <a:ext cx="2490216" cy="365125"/>
          </a:xfrm>
        </p:spPr>
        <p:txBody>
          <a:bodyPr>
            <a:normAutofit/>
          </a:bodyPr>
          <a:lstStyle/>
          <a:p>
            <a:pPr>
              <a:spcAft>
                <a:spcPts val="600"/>
              </a:spcAft>
            </a:pPr>
            <a:fld id="{7968E5EC-58A2-F546-9EDC-CD34D9CBB612}"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graphicFrame>
        <p:nvGraphicFramePr>
          <p:cNvPr id="8" name="Table 8">
            <a:extLst>
              <a:ext uri="{FF2B5EF4-FFF2-40B4-BE49-F238E27FC236}">
                <a16:creationId xmlns:a16="http://schemas.microsoft.com/office/drawing/2014/main" id="{8E34BC23-D0DD-4EAC-845F-E011CEBBBDB8}"/>
              </a:ext>
            </a:extLst>
          </p:cNvPr>
          <p:cNvGraphicFramePr>
            <a:graphicFrameLocks noGrp="1"/>
          </p:cNvGraphicFramePr>
          <p:nvPr>
            <p:ph idx="1"/>
            <p:extLst>
              <p:ext uri="{D42A27DB-BD31-4B8C-83A1-F6EECF244321}">
                <p14:modId xmlns:p14="http://schemas.microsoft.com/office/powerpoint/2010/main" val="4121447219"/>
              </p:ext>
            </p:extLst>
          </p:nvPr>
        </p:nvGraphicFramePr>
        <p:xfrm>
          <a:off x="1547247" y="2820902"/>
          <a:ext cx="9088361" cy="2825648"/>
        </p:xfrm>
        <a:graphic>
          <a:graphicData uri="http://schemas.openxmlformats.org/drawingml/2006/table">
            <a:tbl>
              <a:tblPr firstRow="1" bandRow="1">
                <a:tableStyleId>{5C22544A-7EE6-4342-B048-85BDC9FD1C3A}</a:tableStyleId>
              </a:tblPr>
              <a:tblGrid>
                <a:gridCol w="1799412">
                  <a:extLst>
                    <a:ext uri="{9D8B030D-6E8A-4147-A177-3AD203B41FA5}">
                      <a16:colId xmlns:a16="http://schemas.microsoft.com/office/drawing/2014/main" val="3517482347"/>
                    </a:ext>
                  </a:extLst>
                </a:gridCol>
                <a:gridCol w="2569350">
                  <a:extLst>
                    <a:ext uri="{9D8B030D-6E8A-4147-A177-3AD203B41FA5}">
                      <a16:colId xmlns:a16="http://schemas.microsoft.com/office/drawing/2014/main" val="1603560386"/>
                    </a:ext>
                  </a:extLst>
                </a:gridCol>
                <a:gridCol w="2266137">
                  <a:extLst>
                    <a:ext uri="{9D8B030D-6E8A-4147-A177-3AD203B41FA5}">
                      <a16:colId xmlns:a16="http://schemas.microsoft.com/office/drawing/2014/main" val="1224030643"/>
                    </a:ext>
                  </a:extLst>
                </a:gridCol>
                <a:gridCol w="2453462">
                  <a:extLst>
                    <a:ext uri="{9D8B030D-6E8A-4147-A177-3AD203B41FA5}">
                      <a16:colId xmlns:a16="http://schemas.microsoft.com/office/drawing/2014/main" val="1375546872"/>
                    </a:ext>
                  </a:extLst>
                </a:gridCol>
              </a:tblGrid>
              <a:tr h="706412">
                <a:tc rowSpan="2" gridSpan="2">
                  <a:txBody>
                    <a:bodyPr/>
                    <a:lstStyle/>
                    <a:p>
                      <a:r>
                        <a:rPr lang="en-US" sz="3300" dirty="0"/>
                        <a:t>Correlation</a:t>
                      </a:r>
                    </a:p>
                  </a:txBody>
                  <a:tcPr marL="166916" marR="166916" marT="83458" marB="83458"/>
                </a:tc>
                <a:tc rowSpan="2" hMerge="1">
                  <a:txBody>
                    <a:bodyPr/>
                    <a:lstStyle/>
                    <a:p>
                      <a:endParaRPr lang="en-US" dirty="0"/>
                    </a:p>
                  </a:txBody>
                  <a:tcPr/>
                </a:tc>
                <a:tc gridSpan="2">
                  <a:txBody>
                    <a:bodyPr/>
                    <a:lstStyle/>
                    <a:p>
                      <a:r>
                        <a:rPr lang="en-US" sz="3300"/>
                        <a:t>Brand Performance</a:t>
                      </a:r>
                    </a:p>
                  </a:txBody>
                  <a:tcPr marL="166916" marR="166916" marT="83458" marB="83458"/>
                </a:tc>
                <a:tc hMerge="1">
                  <a:txBody>
                    <a:bodyPr/>
                    <a:lstStyle/>
                    <a:p>
                      <a:endParaRPr lang="en-US" dirty="0"/>
                    </a:p>
                  </a:txBody>
                  <a:tcPr/>
                </a:tc>
                <a:extLst>
                  <a:ext uri="{0D108BD9-81ED-4DB2-BD59-A6C34878D82A}">
                    <a16:rowId xmlns:a16="http://schemas.microsoft.com/office/drawing/2014/main" val="3345053513"/>
                  </a:ext>
                </a:extLst>
              </a:tr>
              <a:tr h="706412">
                <a:tc gridSpan="2" vMerge="1">
                  <a:txBody>
                    <a:bodyPr/>
                    <a:lstStyle/>
                    <a:p>
                      <a:endParaRPr lang="en-US" dirty="0"/>
                    </a:p>
                  </a:txBody>
                  <a:tcPr/>
                </a:tc>
                <a:tc hMerge="1" vMerge="1">
                  <a:txBody>
                    <a:bodyPr/>
                    <a:lstStyle/>
                    <a:p>
                      <a:endParaRPr lang="en-US" dirty="0"/>
                    </a:p>
                  </a:txBody>
                  <a:tcPr/>
                </a:tc>
                <a:tc>
                  <a:txBody>
                    <a:bodyPr/>
                    <a:lstStyle/>
                    <a:p>
                      <a:r>
                        <a:rPr lang="en-US" sz="3300"/>
                        <a:t>Objective</a:t>
                      </a:r>
                    </a:p>
                  </a:txBody>
                  <a:tcPr marL="166916" marR="166916" marT="83458" marB="83458"/>
                </a:tc>
                <a:tc>
                  <a:txBody>
                    <a:bodyPr/>
                    <a:lstStyle/>
                    <a:p>
                      <a:r>
                        <a:rPr lang="en-US" sz="3300"/>
                        <a:t>Subjective</a:t>
                      </a:r>
                    </a:p>
                  </a:txBody>
                  <a:tcPr marL="166916" marR="166916" marT="83458" marB="83458"/>
                </a:tc>
                <a:extLst>
                  <a:ext uri="{0D108BD9-81ED-4DB2-BD59-A6C34878D82A}">
                    <a16:rowId xmlns:a16="http://schemas.microsoft.com/office/drawing/2014/main" val="4224786976"/>
                  </a:ext>
                </a:extLst>
              </a:tr>
              <a:tr h="706412">
                <a:tc rowSpan="2">
                  <a:txBody>
                    <a:bodyPr/>
                    <a:lstStyle/>
                    <a:p>
                      <a:r>
                        <a:rPr lang="en-US" sz="3300"/>
                        <a:t>Brand Equity </a:t>
                      </a:r>
                    </a:p>
                  </a:txBody>
                  <a:tcPr marL="166916" marR="166916" marT="83458" marB="83458"/>
                </a:tc>
                <a:tc>
                  <a:txBody>
                    <a:bodyPr/>
                    <a:lstStyle/>
                    <a:p>
                      <a:r>
                        <a:rPr lang="en-US" sz="3300"/>
                        <a:t>Objective </a:t>
                      </a:r>
                    </a:p>
                  </a:txBody>
                  <a:tcPr marL="166916" marR="166916" marT="83458" marB="83458"/>
                </a:tc>
                <a:tc>
                  <a:txBody>
                    <a:bodyPr/>
                    <a:lstStyle/>
                    <a:p>
                      <a:endParaRPr lang="en-US" sz="3300" dirty="0"/>
                    </a:p>
                  </a:txBody>
                  <a:tcPr marL="166916" marR="166916" marT="83458" marB="83458"/>
                </a:tc>
                <a:tc>
                  <a:txBody>
                    <a:bodyPr/>
                    <a:lstStyle/>
                    <a:p>
                      <a:endParaRPr lang="en-US" sz="3300" dirty="0"/>
                    </a:p>
                  </a:txBody>
                  <a:tcPr marL="166916" marR="166916" marT="83458" marB="83458"/>
                </a:tc>
                <a:extLst>
                  <a:ext uri="{0D108BD9-81ED-4DB2-BD59-A6C34878D82A}">
                    <a16:rowId xmlns:a16="http://schemas.microsoft.com/office/drawing/2014/main" val="1011295277"/>
                  </a:ext>
                </a:extLst>
              </a:tr>
              <a:tr h="706412">
                <a:tc vMerge="1">
                  <a:txBody>
                    <a:bodyPr/>
                    <a:lstStyle/>
                    <a:p>
                      <a:endParaRPr lang="en-US" dirty="0"/>
                    </a:p>
                  </a:txBody>
                  <a:tcPr/>
                </a:tc>
                <a:tc>
                  <a:txBody>
                    <a:bodyPr/>
                    <a:lstStyle/>
                    <a:p>
                      <a:r>
                        <a:rPr lang="en-US" sz="3300"/>
                        <a:t>Subjective </a:t>
                      </a:r>
                    </a:p>
                  </a:txBody>
                  <a:tcPr marL="166916" marR="166916" marT="83458" marB="83458"/>
                </a:tc>
                <a:tc>
                  <a:txBody>
                    <a:bodyPr/>
                    <a:lstStyle/>
                    <a:p>
                      <a:endParaRPr lang="en-US" sz="3300" dirty="0"/>
                    </a:p>
                  </a:txBody>
                  <a:tcPr marL="166916" marR="166916" marT="83458" marB="83458"/>
                </a:tc>
                <a:tc>
                  <a:txBody>
                    <a:bodyPr/>
                    <a:lstStyle/>
                    <a:p>
                      <a:endParaRPr lang="en-US" sz="3300" dirty="0"/>
                    </a:p>
                  </a:txBody>
                  <a:tcPr marL="166916" marR="166916" marT="83458" marB="83458"/>
                </a:tc>
                <a:extLst>
                  <a:ext uri="{0D108BD9-81ED-4DB2-BD59-A6C34878D82A}">
                    <a16:rowId xmlns:a16="http://schemas.microsoft.com/office/drawing/2014/main" val="290912283"/>
                  </a:ext>
                </a:extLst>
              </a:tr>
            </a:tbl>
          </a:graphicData>
        </a:graphic>
      </p:graphicFrame>
    </p:spTree>
    <p:extLst>
      <p:ext uri="{BB962C8B-B14F-4D97-AF65-F5344CB8AC3E}">
        <p14:creationId xmlns:p14="http://schemas.microsoft.com/office/powerpoint/2010/main" val="3344057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9DCF9-7822-48A1-9A51-4E17F715F20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Interaction Model</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FF6FE5-6362-49FE-A0D3-AC23918CFF6E}"/>
              </a:ext>
            </a:extLst>
          </p:cNvPr>
          <p:cNvPicPr>
            <a:picLocks noChangeAspect="1"/>
          </p:cNvPicPr>
          <p:nvPr/>
        </p:nvPicPr>
        <p:blipFill>
          <a:blip r:embed="rId3"/>
          <a:srcRect/>
          <a:stretch/>
        </p:blipFill>
        <p:spPr>
          <a:xfrm>
            <a:off x="4654296" y="1189997"/>
            <a:ext cx="7214616" cy="4450574"/>
          </a:xfrm>
          <a:prstGeom prst="rect">
            <a:avLst/>
          </a:prstGeom>
        </p:spPr>
      </p:pic>
      <p:sp>
        <p:nvSpPr>
          <p:cNvPr id="3" name="Date Placeholder 2">
            <a:extLst>
              <a:ext uri="{FF2B5EF4-FFF2-40B4-BE49-F238E27FC236}">
                <a16:creationId xmlns:a16="http://schemas.microsoft.com/office/drawing/2014/main" id="{2B0A5DB0-D042-477E-8ECD-316F373DA5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4" name="Footer Placeholder 3">
            <a:extLst>
              <a:ext uri="{FF2B5EF4-FFF2-40B4-BE49-F238E27FC236}">
                <a16:creationId xmlns:a16="http://schemas.microsoft.com/office/drawing/2014/main" id="{D6985447-E989-4BBD-B1B4-3A2631698B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5" name="Slide Number Placeholder 4">
            <a:extLst>
              <a:ext uri="{FF2B5EF4-FFF2-40B4-BE49-F238E27FC236}">
                <a16:creationId xmlns:a16="http://schemas.microsoft.com/office/drawing/2014/main" id="{FFCE557C-DF98-4D9D-B2AE-B0355A5220F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40</a:t>
            </a:fld>
            <a:endParaRPr lang="en-US"/>
          </a:p>
        </p:txBody>
      </p:sp>
    </p:spTree>
    <p:extLst>
      <p:ext uri="{BB962C8B-B14F-4D97-AF65-F5344CB8AC3E}">
        <p14:creationId xmlns:p14="http://schemas.microsoft.com/office/powerpoint/2010/main" val="3107587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5BFE0-FFA7-4D1C-93C5-D0BF1CD83746}"/>
              </a:ext>
            </a:extLst>
          </p:cNvPr>
          <p:cNvSpPr>
            <a:spLocks noGrp="1"/>
          </p:cNvSpPr>
          <p:nvPr>
            <p:ph type="title"/>
          </p:nvPr>
        </p:nvSpPr>
        <p:spPr>
          <a:xfrm>
            <a:off x="594360" y="1209086"/>
            <a:ext cx="3876848" cy="4064925"/>
          </a:xfrm>
        </p:spPr>
        <p:txBody>
          <a:bodyPr anchor="ctr">
            <a:normAutofit/>
          </a:bodyPr>
          <a:lstStyle/>
          <a:p>
            <a:r>
              <a:rPr lang="en-US" sz="5000"/>
              <a:t>Robustness Checks</a:t>
            </a:r>
          </a:p>
        </p:txBody>
      </p:sp>
      <p:grpSp>
        <p:nvGrpSpPr>
          <p:cNvPr id="16" name="Group 15">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7"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16993F31-075E-4F57-973F-DFCBCBE957DC}"/>
              </a:ext>
            </a:extLst>
          </p:cNvPr>
          <p:cNvSpPr>
            <a:spLocks noGrp="1"/>
          </p:cNvSpPr>
          <p:nvPr>
            <p:ph type="dt" sz="half" idx="10"/>
          </p:nvPr>
        </p:nvSpPr>
        <p:spPr>
          <a:xfrm>
            <a:off x="594360" y="6492240"/>
            <a:ext cx="2743200" cy="365125"/>
          </a:xfrm>
        </p:spPr>
        <p:txBody>
          <a:bodyPr>
            <a:normAutofit/>
          </a:bodyPr>
          <a:lstStyle/>
          <a:p>
            <a:pPr>
              <a:spcAft>
                <a:spcPts val="600"/>
              </a:spcAft>
            </a:pPr>
            <a:r>
              <a:rPr lang="en-US">
                <a:solidFill>
                  <a:schemeClr val="bg1"/>
                </a:solidFill>
              </a:rPr>
              <a:t>4/3/2022</a:t>
            </a:r>
          </a:p>
        </p:txBody>
      </p:sp>
      <p:sp>
        <p:nvSpPr>
          <p:cNvPr id="5" name="Footer Placeholder 4">
            <a:extLst>
              <a:ext uri="{FF2B5EF4-FFF2-40B4-BE49-F238E27FC236}">
                <a16:creationId xmlns:a16="http://schemas.microsoft.com/office/drawing/2014/main" id="{4B162D82-6360-4B63-BBA7-DD72ADCF648D}"/>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solidFill>
                  <a:schemeClr val="bg1"/>
                </a:solidFill>
              </a:rPr>
              <a:t>Mike Nguyen</a:t>
            </a:r>
          </a:p>
        </p:txBody>
      </p:sp>
      <p:sp>
        <p:nvSpPr>
          <p:cNvPr id="6" name="Slide Number Placeholder 5">
            <a:extLst>
              <a:ext uri="{FF2B5EF4-FFF2-40B4-BE49-F238E27FC236}">
                <a16:creationId xmlns:a16="http://schemas.microsoft.com/office/drawing/2014/main" id="{987C253F-A1F1-4451-9483-8F1C0A9904AD}"/>
              </a:ext>
            </a:extLst>
          </p:cNvPr>
          <p:cNvSpPr>
            <a:spLocks noGrp="1"/>
          </p:cNvSpPr>
          <p:nvPr>
            <p:ph type="sldNum" sz="quarter" idx="12"/>
          </p:nvPr>
        </p:nvSpPr>
        <p:spPr>
          <a:xfrm>
            <a:off x="8854440" y="6492240"/>
            <a:ext cx="2743200" cy="365125"/>
          </a:xfrm>
        </p:spPr>
        <p:txBody>
          <a:bodyPr>
            <a:normAutofit/>
          </a:bodyPr>
          <a:lstStyle/>
          <a:p>
            <a:pPr>
              <a:spcAft>
                <a:spcPts val="600"/>
              </a:spcAft>
            </a:pPr>
            <a:fld id="{7968E5EC-58A2-F546-9EDC-CD34D9CBB612}" type="slidenum">
              <a:rPr lang="en-US">
                <a:solidFill>
                  <a:schemeClr val="bg1"/>
                </a:solidFill>
              </a:rPr>
              <a:pPr>
                <a:spcAft>
                  <a:spcPts val="600"/>
                </a:spcAft>
              </a:pPr>
              <a:t>41</a:t>
            </a:fld>
            <a:endParaRPr lang="en-US">
              <a:solidFill>
                <a:schemeClr val="bg1"/>
              </a:solidFill>
            </a:endParaRPr>
          </a:p>
        </p:txBody>
      </p:sp>
      <p:graphicFrame>
        <p:nvGraphicFramePr>
          <p:cNvPr id="40" name="Content Placeholder 2">
            <a:extLst>
              <a:ext uri="{FF2B5EF4-FFF2-40B4-BE49-F238E27FC236}">
                <a16:creationId xmlns:a16="http://schemas.microsoft.com/office/drawing/2014/main" id="{A6949AFD-7F36-87CF-C2D4-0A7EC42FB021}"/>
              </a:ext>
            </a:extLst>
          </p:cNvPr>
          <p:cNvGraphicFramePr>
            <a:graphicFrameLocks noGrp="1"/>
          </p:cNvGraphicFramePr>
          <p:nvPr>
            <p:ph idx="1"/>
            <p:extLst>
              <p:ext uri="{D42A27DB-BD31-4B8C-83A1-F6EECF244321}">
                <p14:modId xmlns:p14="http://schemas.microsoft.com/office/powerpoint/2010/main" val="3410520788"/>
              </p:ext>
            </p:extLst>
          </p:nvPr>
        </p:nvGraphicFramePr>
        <p:xfrm>
          <a:off x="5316972" y="301083"/>
          <a:ext cx="6414780" cy="6010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6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graphicEl>
                                              <a:dgm id="{07705684-1DD0-42BF-9C99-8CB62D8B35B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graphicEl>
                                              <a:dgm id="{9FBE8259-0C11-41FF-AAD6-1998BFD3F33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graphicEl>
                                              <a:dgm id="{E12CE337-4020-430F-BEA1-4989992D283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graphicEl>
                                              <a:dgm id="{E2A361A7-09A7-4019-AF48-7212010577F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graphicEl>
                                              <a:dgm id="{D2A8B9C7-B753-4FD3-9AF0-B7844D19816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graphicEl>
                                              <a:dgm id="{D36B26A7-4180-4D7D-950E-55446B1D2E9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graphicEl>
                                              <a:dgm id="{745FCB65-1026-4BA4-939F-07C1EE054C6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graphicEl>
                                              <a:dgm id="{D5CBE604-B9D4-4679-8C7F-E5816AC5CC3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graphicEl>
                                              <a:dgm id="{8D1218F7-534E-475E-B250-E0212E4B54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3CA792-DF7F-47ED-9E58-842795F3B9B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Takeaways</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822F2527-F316-4DB1-94ED-B665A11CE65A}"/>
              </a:ext>
            </a:extLst>
          </p:cNvPr>
          <p:cNvSpPr>
            <a:spLocks noGrp="1"/>
          </p:cNvSpPr>
          <p:nvPr>
            <p:ph type="dt" sz="half" idx="10"/>
          </p:nvPr>
        </p:nvSpPr>
        <p:spPr>
          <a:xfrm>
            <a:off x="434163" y="6356350"/>
            <a:ext cx="1166037"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8386B0F8-44F2-451A-92D8-A86F6AC3FC1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2FD8327B-0D93-4CA3-AD21-31AFDD04A56A}"/>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7968E5EC-58A2-F546-9EDC-CD34D9CBB612}" type="slidenum">
              <a:rPr lang="en-US">
                <a:solidFill>
                  <a:schemeClr val="tx1">
                    <a:lumMod val="50000"/>
                    <a:lumOff val="50000"/>
                  </a:schemeClr>
                </a:solidFill>
              </a:rPr>
              <a:pPr>
                <a:spcAft>
                  <a:spcPts val="600"/>
                </a:spcAft>
              </a:pPr>
              <a:t>42</a:t>
            </a:fld>
            <a:endParaRPr lang="en-US">
              <a:solidFill>
                <a:schemeClr val="tx1">
                  <a:lumMod val="50000"/>
                  <a:lumOff val="50000"/>
                </a:schemeClr>
              </a:solidFill>
            </a:endParaRPr>
          </a:p>
        </p:txBody>
      </p:sp>
    </p:spTree>
    <p:extLst>
      <p:ext uri="{BB962C8B-B14F-4D97-AF65-F5344CB8AC3E}">
        <p14:creationId xmlns:p14="http://schemas.microsoft.com/office/powerpoint/2010/main" val="13546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lculator and a pen on a paper&#10;&#10;Description automatically generated with medium confidence">
            <a:extLst>
              <a:ext uri="{FF2B5EF4-FFF2-40B4-BE49-F238E27FC236}">
                <a16:creationId xmlns:a16="http://schemas.microsoft.com/office/drawing/2014/main" id="{022B791C-BF48-409E-B1EF-8DD6B87B379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7462" r="-2" b="1407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6" name="Picture 15" descr="Shape&#10;&#10;Description automatically generated">
            <a:extLst>
              <a:ext uri="{FF2B5EF4-FFF2-40B4-BE49-F238E27FC236}">
                <a16:creationId xmlns:a16="http://schemas.microsoft.com/office/drawing/2014/main" id="{492C76D4-50CF-44E0-9703-8F20EB8E86C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018" r="7545" b="1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3BD4F8C-0E44-41F8-B035-44F1DD269A84}"/>
              </a:ext>
            </a:extLst>
          </p:cNvPr>
          <p:cNvSpPr>
            <a:spLocks noGrp="1"/>
          </p:cNvSpPr>
          <p:nvPr>
            <p:ph type="title"/>
          </p:nvPr>
        </p:nvSpPr>
        <p:spPr>
          <a:xfrm>
            <a:off x="448056" y="859536"/>
            <a:ext cx="5174978" cy="1243584"/>
          </a:xfrm>
        </p:spPr>
        <p:txBody>
          <a:bodyPr>
            <a:normAutofit/>
          </a:bodyPr>
          <a:lstStyle/>
          <a:p>
            <a:r>
              <a:rPr lang="en-US" sz="4000" dirty="0"/>
              <a:t>Measurement Matters!</a:t>
            </a:r>
          </a:p>
        </p:txBody>
      </p:sp>
      <p:sp>
        <p:nvSpPr>
          <p:cNvPr id="27" name="Rectangle 2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CDEAAB3-D706-4C28-9179-4806D9EEBFCC}"/>
              </a:ext>
            </a:extLst>
          </p:cNvPr>
          <p:cNvSpPr>
            <a:spLocks noGrp="1"/>
          </p:cNvSpPr>
          <p:nvPr>
            <p:ph idx="1"/>
          </p:nvPr>
        </p:nvSpPr>
        <p:spPr>
          <a:xfrm>
            <a:off x="448056" y="2512611"/>
            <a:ext cx="4832803" cy="3664351"/>
          </a:xfrm>
        </p:spPr>
        <p:txBody>
          <a:bodyPr>
            <a:normAutofit/>
          </a:bodyPr>
          <a:lstStyle/>
          <a:p>
            <a:r>
              <a:rPr lang="en-US" sz="3000" dirty="0"/>
              <a:t>Brand Equity: 👍</a:t>
            </a:r>
          </a:p>
          <a:p>
            <a:r>
              <a:rPr lang="en-US" sz="3000" dirty="0"/>
              <a:t>Beware when you measure brand performance subjectively</a:t>
            </a:r>
          </a:p>
          <a:p>
            <a:r>
              <a:rPr lang="en-US" sz="3000" dirty="0"/>
              <a:t>Correct for it with the Bayesian method</a:t>
            </a:r>
          </a:p>
        </p:txBody>
      </p:sp>
      <p:sp>
        <p:nvSpPr>
          <p:cNvPr id="4" name="Date Placeholder 3">
            <a:extLst>
              <a:ext uri="{FF2B5EF4-FFF2-40B4-BE49-F238E27FC236}">
                <a16:creationId xmlns:a16="http://schemas.microsoft.com/office/drawing/2014/main" id="{A91176FC-C688-409B-9FDB-1C233E500157}"/>
              </a:ext>
            </a:extLst>
          </p:cNvPr>
          <p:cNvSpPr>
            <a:spLocks noGrp="1"/>
          </p:cNvSpPr>
          <p:nvPr>
            <p:ph type="dt" sz="half" idx="10"/>
          </p:nvPr>
        </p:nvSpPr>
        <p:spPr>
          <a:xfrm>
            <a:off x="438912" y="6356350"/>
            <a:ext cx="1335024"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170B8753-DA99-46A7-B383-D6060888D261}"/>
              </a:ext>
            </a:extLst>
          </p:cNvPr>
          <p:cNvSpPr>
            <a:spLocks noGrp="1"/>
          </p:cNvSpPr>
          <p:nvPr>
            <p:ph type="ftr" sz="quarter" idx="11"/>
          </p:nvPr>
        </p:nvSpPr>
        <p:spPr>
          <a:xfrm>
            <a:off x="1773936" y="6356350"/>
            <a:ext cx="2994766" cy="365125"/>
          </a:xfrm>
        </p:spPr>
        <p:txBody>
          <a:bodyPr>
            <a:normAutofit/>
          </a:bodyPr>
          <a:lstStyle/>
          <a:p>
            <a:pPr algn="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71CC55E0-2B03-4D22-9ADA-FB11B6556D42}"/>
              </a:ext>
            </a:extLst>
          </p:cNvPr>
          <p:cNvSpPr>
            <a:spLocks noGrp="1"/>
          </p:cNvSpPr>
          <p:nvPr>
            <p:ph type="sldNum" sz="quarter" idx="12"/>
          </p:nvPr>
        </p:nvSpPr>
        <p:spPr>
          <a:xfrm>
            <a:off x="9009888" y="6356350"/>
            <a:ext cx="2743200" cy="365125"/>
          </a:xfrm>
        </p:spPr>
        <p:txBody>
          <a:bodyPr>
            <a:normAutofit/>
          </a:bodyPr>
          <a:lstStyle/>
          <a:p>
            <a:pPr>
              <a:spcAft>
                <a:spcPts val="600"/>
              </a:spcAft>
            </a:pPr>
            <a:fld id="{7968E5EC-58A2-F546-9EDC-CD34D9CBB612}" type="slidenum">
              <a:rPr lang="en-US">
                <a:solidFill>
                  <a:schemeClr val="bg1"/>
                </a:solidFill>
              </a:rPr>
              <a:pPr>
                <a:spcAft>
                  <a:spcPts val="600"/>
                </a:spcAft>
              </a:pPr>
              <a:t>43</a:t>
            </a:fld>
            <a:endParaRPr lang="en-US">
              <a:solidFill>
                <a:schemeClr val="bg1"/>
              </a:solidFill>
            </a:endParaRPr>
          </a:p>
        </p:txBody>
      </p:sp>
    </p:spTree>
    <p:extLst>
      <p:ext uri="{BB962C8B-B14F-4D97-AF65-F5344CB8AC3E}">
        <p14:creationId xmlns:p14="http://schemas.microsoft.com/office/powerpoint/2010/main" val="34458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4C45-69A5-4DB0-B715-1F67C062D7D7}"/>
              </a:ext>
            </a:extLst>
          </p:cNvPr>
          <p:cNvSpPr>
            <a:spLocks noGrp="1"/>
          </p:cNvSpPr>
          <p:nvPr>
            <p:ph type="title"/>
          </p:nvPr>
        </p:nvSpPr>
        <p:spPr>
          <a:xfrm>
            <a:off x="841248" y="685800"/>
            <a:ext cx="10506456" cy="1157005"/>
          </a:xfrm>
        </p:spPr>
        <p:txBody>
          <a:bodyPr anchor="b">
            <a:normAutofit/>
          </a:bodyPr>
          <a:lstStyle/>
          <a:p>
            <a:r>
              <a:rPr lang="en-US" sz="4800"/>
              <a:t>Brand Equity and Brand Performance</a:t>
            </a:r>
          </a:p>
        </p:txBody>
      </p:sp>
      <p:sp>
        <p:nvSpPr>
          <p:cNvPr id="15" name="Rectangle 1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467AEB4A-8216-49D4-AC6B-83ACCE288C31}"/>
              </a:ext>
            </a:extLst>
          </p:cNvPr>
          <p:cNvSpPr>
            <a:spLocks noGrp="1"/>
          </p:cNvSpPr>
          <p:nvPr>
            <p:ph type="dt" sz="half" idx="10"/>
          </p:nvPr>
        </p:nvSpPr>
        <p:spPr>
          <a:xfrm>
            <a:off x="841248" y="6356350"/>
            <a:ext cx="2467775"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2A14B2FF-53CF-4ED1-AAF2-8A2AA89CC00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BBD60EB9-6FE9-41A9-92A3-A77C19A2A3F6}"/>
              </a:ext>
            </a:extLst>
          </p:cNvPr>
          <p:cNvSpPr>
            <a:spLocks noGrp="1"/>
          </p:cNvSpPr>
          <p:nvPr>
            <p:ph type="sldNum" sz="quarter" idx="12"/>
          </p:nvPr>
        </p:nvSpPr>
        <p:spPr>
          <a:xfrm>
            <a:off x="8860536" y="6356350"/>
            <a:ext cx="2490216" cy="365125"/>
          </a:xfrm>
        </p:spPr>
        <p:txBody>
          <a:bodyPr>
            <a:normAutofit/>
          </a:bodyPr>
          <a:lstStyle/>
          <a:p>
            <a:pPr>
              <a:spcAft>
                <a:spcPts val="600"/>
              </a:spcAft>
            </a:pPr>
            <a:fld id="{7968E5EC-58A2-F546-9EDC-CD34D9CBB612}" type="slidenum">
              <a:rPr lang="en-US">
                <a:solidFill>
                  <a:schemeClr val="tx1">
                    <a:lumMod val="50000"/>
                    <a:lumOff val="50000"/>
                  </a:schemeClr>
                </a:solidFill>
              </a:rPr>
              <a:pPr>
                <a:spcAft>
                  <a:spcPts val="600"/>
                </a:spcAft>
              </a:pPr>
              <a:t>44</a:t>
            </a:fld>
            <a:endParaRPr lang="en-US">
              <a:solidFill>
                <a:schemeClr val="tx1">
                  <a:lumMod val="50000"/>
                  <a:lumOff val="50000"/>
                </a:schemeClr>
              </a:solidFill>
            </a:endParaRPr>
          </a:p>
        </p:txBody>
      </p:sp>
      <p:graphicFrame>
        <p:nvGraphicFramePr>
          <p:cNvPr id="8" name="Table 8">
            <a:extLst>
              <a:ext uri="{FF2B5EF4-FFF2-40B4-BE49-F238E27FC236}">
                <a16:creationId xmlns:a16="http://schemas.microsoft.com/office/drawing/2014/main" id="{8E34BC23-D0DD-4EAC-845F-E011CEBBBDB8}"/>
              </a:ext>
            </a:extLst>
          </p:cNvPr>
          <p:cNvGraphicFramePr>
            <a:graphicFrameLocks noGrp="1"/>
          </p:cNvGraphicFramePr>
          <p:nvPr>
            <p:ph idx="1"/>
            <p:extLst>
              <p:ext uri="{D42A27DB-BD31-4B8C-83A1-F6EECF244321}">
                <p14:modId xmlns:p14="http://schemas.microsoft.com/office/powerpoint/2010/main" val="1001856500"/>
              </p:ext>
            </p:extLst>
          </p:nvPr>
        </p:nvGraphicFramePr>
        <p:xfrm>
          <a:off x="1547247" y="2820902"/>
          <a:ext cx="9088361" cy="2825648"/>
        </p:xfrm>
        <a:graphic>
          <a:graphicData uri="http://schemas.openxmlformats.org/drawingml/2006/table">
            <a:tbl>
              <a:tblPr firstRow="1" bandRow="1">
                <a:tableStyleId>{5C22544A-7EE6-4342-B048-85BDC9FD1C3A}</a:tableStyleId>
              </a:tblPr>
              <a:tblGrid>
                <a:gridCol w="1799412">
                  <a:extLst>
                    <a:ext uri="{9D8B030D-6E8A-4147-A177-3AD203B41FA5}">
                      <a16:colId xmlns:a16="http://schemas.microsoft.com/office/drawing/2014/main" val="3517482347"/>
                    </a:ext>
                  </a:extLst>
                </a:gridCol>
                <a:gridCol w="2569350">
                  <a:extLst>
                    <a:ext uri="{9D8B030D-6E8A-4147-A177-3AD203B41FA5}">
                      <a16:colId xmlns:a16="http://schemas.microsoft.com/office/drawing/2014/main" val="1603560386"/>
                    </a:ext>
                  </a:extLst>
                </a:gridCol>
                <a:gridCol w="2266137">
                  <a:extLst>
                    <a:ext uri="{9D8B030D-6E8A-4147-A177-3AD203B41FA5}">
                      <a16:colId xmlns:a16="http://schemas.microsoft.com/office/drawing/2014/main" val="1224030643"/>
                    </a:ext>
                  </a:extLst>
                </a:gridCol>
                <a:gridCol w="2453462">
                  <a:extLst>
                    <a:ext uri="{9D8B030D-6E8A-4147-A177-3AD203B41FA5}">
                      <a16:colId xmlns:a16="http://schemas.microsoft.com/office/drawing/2014/main" val="1375546872"/>
                    </a:ext>
                  </a:extLst>
                </a:gridCol>
              </a:tblGrid>
              <a:tr h="706412">
                <a:tc rowSpan="2" gridSpan="2">
                  <a:txBody>
                    <a:bodyPr/>
                    <a:lstStyle/>
                    <a:p>
                      <a:r>
                        <a:rPr lang="en-US" sz="3300" dirty="0"/>
                        <a:t>Correlation</a:t>
                      </a:r>
                    </a:p>
                  </a:txBody>
                  <a:tcPr marL="166916" marR="166916" marT="83458" marB="83458"/>
                </a:tc>
                <a:tc rowSpan="2" hMerge="1">
                  <a:txBody>
                    <a:bodyPr/>
                    <a:lstStyle/>
                    <a:p>
                      <a:endParaRPr lang="en-US" dirty="0"/>
                    </a:p>
                  </a:txBody>
                  <a:tcPr/>
                </a:tc>
                <a:tc gridSpan="2">
                  <a:txBody>
                    <a:bodyPr/>
                    <a:lstStyle/>
                    <a:p>
                      <a:r>
                        <a:rPr lang="en-US" sz="3300"/>
                        <a:t>Brand Performance</a:t>
                      </a:r>
                    </a:p>
                  </a:txBody>
                  <a:tcPr marL="166916" marR="166916" marT="83458" marB="83458"/>
                </a:tc>
                <a:tc hMerge="1">
                  <a:txBody>
                    <a:bodyPr/>
                    <a:lstStyle/>
                    <a:p>
                      <a:endParaRPr lang="en-US" dirty="0"/>
                    </a:p>
                  </a:txBody>
                  <a:tcPr/>
                </a:tc>
                <a:extLst>
                  <a:ext uri="{0D108BD9-81ED-4DB2-BD59-A6C34878D82A}">
                    <a16:rowId xmlns:a16="http://schemas.microsoft.com/office/drawing/2014/main" val="3345053513"/>
                  </a:ext>
                </a:extLst>
              </a:tr>
              <a:tr h="706412">
                <a:tc gridSpan="2" vMerge="1">
                  <a:txBody>
                    <a:bodyPr/>
                    <a:lstStyle/>
                    <a:p>
                      <a:endParaRPr lang="en-US" dirty="0"/>
                    </a:p>
                  </a:txBody>
                  <a:tcPr/>
                </a:tc>
                <a:tc hMerge="1" vMerge="1">
                  <a:txBody>
                    <a:bodyPr/>
                    <a:lstStyle/>
                    <a:p>
                      <a:endParaRPr lang="en-US" dirty="0"/>
                    </a:p>
                  </a:txBody>
                  <a:tcPr/>
                </a:tc>
                <a:tc>
                  <a:txBody>
                    <a:bodyPr/>
                    <a:lstStyle/>
                    <a:p>
                      <a:r>
                        <a:rPr lang="en-US" sz="3300"/>
                        <a:t>Objective</a:t>
                      </a:r>
                    </a:p>
                  </a:txBody>
                  <a:tcPr marL="166916" marR="166916" marT="83458" marB="83458"/>
                </a:tc>
                <a:tc>
                  <a:txBody>
                    <a:bodyPr/>
                    <a:lstStyle/>
                    <a:p>
                      <a:r>
                        <a:rPr lang="en-US" sz="3300"/>
                        <a:t>Subjective</a:t>
                      </a:r>
                    </a:p>
                  </a:txBody>
                  <a:tcPr marL="166916" marR="166916" marT="83458" marB="83458"/>
                </a:tc>
                <a:extLst>
                  <a:ext uri="{0D108BD9-81ED-4DB2-BD59-A6C34878D82A}">
                    <a16:rowId xmlns:a16="http://schemas.microsoft.com/office/drawing/2014/main" val="4224786976"/>
                  </a:ext>
                </a:extLst>
              </a:tr>
              <a:tr h="706412">
                <a:tc rowSpan="2">
                  <a:txBody>
                    <a:bodyPr/>
                    <a:lstStyle/>
                    <a:p>
                      <a:r>
                        <a:rPr lang="en-US" sz="3300"/>
                        <a:t>Brand Equity </a:t>
                      </a:r>
                    </a:p>
                  </a:txBody>
                  <a:tcPr marL="166916" marR="166916" marT="83458" marB="83458"/>
                </a:tc>
                <a:tc>
                  <a:txBody>
                    <a:bodyPr/>
                    <a:lstStyle/>
                    <a:p>
                      <a:r>
                        <a:rPr lang="en-US" sz="3300"/>
                        <a:t>Objective </a:t>
                      </a:r>
                    </a:p>
                  </a:txBody>
                  <a:tcPr marL="166916" marR="166916" marT="83458" marB="83458"/>
                </a:tc>
                <a:tc>
                  <a:txBody>
                    <a:bodyPr/>
                    <a:lstStyle/>
                    <a:p>
                      <a:r>
                        <a:rPr lang="en-US" sz="3300" dirty="0"/>
                        <a:t>?</a:t>
                      </a:r>
                    </a:p>
                  </a:txBody>
                  <a:tcPr marL="166916" marR="166916" marT="83458" marB="83458"/>
                </a:tc>
                <a:tc>
                  <a:txBody>
                    <a:bodyPr/>
                    <a:lstStyle/>
                    <a:p>
                      <a:r>
                        <a:rPr lang="en-US" sz="3300" dirty="0"/>
                        <a:t>?</a:t>
                      </a:r>
                    </a:p>
                  </a:txBody>
                  <a:tcPr marL="166916" marR="166916" marT="83458" marB="83458"/>
                </a:tc>
                <a:extLst>
                  <a:ext uri="{0D108BD9-81ED-4DB2-BD59-A6C34878D82A}">
                    <a16:rowId xmlns:a16="http://schemas.microsoft.com/office/drawing/2014/main" val="1011295277"/>
                  </a:ext>
                </a:extLst>
              </a:tr>
              <a:tr h="706412">
                <a:tc vMerge="1">
                  <a:txBody>
                    <a:bodyPr/>
                    <a:lstStyle/>
                    <a:p>
                      <a:endParaRPr lang="en-US" dirty="0"/>
                    </a:p>
                  </a:txBody>
                  <a:tcPr/>
                </a:tc>
                <a:tc>
                  <a:txBody>
                    <a:bodyPr/>
                    <a:lstStyle/>
                    <a:p>
                      <a:r>
                        <a:rPr lang="en-US" sz="3300"/>
                        <a:t>Subjective </a:t>
                      </a:r>
                    </a:p>
                  </a:txBody>
                  <a:tcPr marL="166916" marR="166916" marT="83458" marB="83458"/>
                </a:tc>
                <a:tc>
                  <a:txBody>
                    <a:bodyPr/>
                    <a:lstStyle/>
                    <a:p>
                      <a:r>
                        <a:rPr lang="en-US" sz="3300" dirty="0"/>
                        <a:t>?</a:t>
                      </a:r>
                    </a:p>
                  </a:txBody>
                  <a:tcPr marL="166916" marR="166916" marT="83458" marB="83458"/>
                </a:tc>
                <a:tc>
                  <a:txBody>
                    <a:bodyPr/>
                    <a:lstStyle/>
                    <a:p>
                      <a:r>
                        <a:rPr lang="en-US" sz="3300" dirty="0"/>
                        <a:t>?</a:t>
                      </a:r>
                    </a:p>
                  </a:txBody>
                  <a:tcPr marL="166916" marR="166916" marT="83458" marB="83458"/>
                </a:tc>
                <a:extLst>
                  <a:ext uri="{0D108BD9-81ED-4DB2-BD59-A6C34878D82A}">
                    <a16:rowId xmlns:a16="http://schemas.microsoft.com/office/drawing/2014/main" val="290912283"/>
                  </a:ext>
                </a:extLst>
              </a:tr>
            </a:tbl>
          </a:graphicData>
        </a:graphic>
      </p:graphicFrame>
    </p:spTree>
    <p:extLst>
      <p:ext uri="{BB962C8B-B14F-4D97-AF65-F5344CB8AC3E}">
        <p14:creationId xmlns:p14="http://schemas.microsoft.com/office/powerpoint/2010/main" val="633300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4C45-69A5-4DB0-B715-1F67C062D7D7}"/>
              </a:ext>
            </a:extLst>
          </p:cNvPr>
          <p:cNvSpPr>
            <a:spLocks noGrp="1"/>
          </p:cNvSpPr>
          <p:nvPr>
            <p:ph type="title"/>
          </p:nvPr>
        </p:nvSpPr>
        <p:spPr>
          <a:xfrm>
            <a:off x="841248" y="685800"/>
            <a:ext cx="10506456" cy="1157005"/>
          </a:xfrm>
        </p:spPr>
        <p:txBody>
          <a:bodyPr anchor="b">
            <a:normAutofit/>
          </a:bodyPr>
          <a:lstStyle/>
          <a:p>
            <a:r>
              <a:rPr lang="en-US" sz="4800"/>
              <a:t>Brand Equity and Brand Performance</a:t>
            </a:r>
          </a:p>
        </p:txBody>
      </p:sp>
      <p:sp>
        <p:nvSpPr>
          <p:cNvPr id="11" name="Rectangle 1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467AEB4A-8216-49D4-AC6B-83ACCE288C31}"/>
              </a:ext>
            </a:extLst>
          </p:cNvPr>
          <p:cNvSpPr>
            <a:spLocks noGrp="1"/>
          </p:cNvSpPr>
          <p:nvPr>
            <p:ph type="dt" sz="half" idx="10"/>
          </p:nvPr>
        </p:nvSpPr>
        <p:spPr>
          <a:xfrm>
            <a:off x="841248" y="6356350"/>
            <a:ext cx="2467775"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2A14B2FF-53CF-4ED1-AAF2-8A2AA89CC00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BBD60EB9-6FE9-41A9-92A3-A77C19A2A3F6}"/>
              </a:ext>
            </a:extLst>
          </p:cNvPr>
          <p:cNvSpPr>
            <a:spLocks noGrp="1"/>
          </p:cNvSpPr>
          <p:nvPr>
            <p:ph type="sldNum" sz="quarter" idx="12"/>
          </p:nvPr>
        </p:nvSpPr>
        <p:spPr>
          <a:xfrm>
            <a:off x="8860536" y="6356350"/>
            <a:ext cx="2490216" cy="365125"/>
          </a:xfrm>
        </p:spPr>
        <p:txBody>
          <a:bodyPr>
            <a:normAutofit/>
          </a:bodyPr>
          <a:lstStyle/>
          <a:p>
            <a:pPr>
              <a:spcAft>
                <a:spcPts val="600"/>
              </a:spcAft>
            </a:pPr>
            <a:fld id="{7968E5EC-58A2-F546-9EDC-CD34D9CBB612}" type="slidenum">
              <a:rPr lang="en-US">
                <a:solidFill>
                  <a:schemeClr val="tx1">
                    <a:lumMod val="50000"/>
                    <a:lumOff val="50000"/>
                  </a:schemeClr>
                </a:solidFill>
              </a:rPr>
              <a:pPr>
                <a:spcAft>
                  <a:spcPts val="600"/>
                </a:spcAft>
              </a:pPr>
              <a:t>45</a:t>
            </a:fld>
            <a:endParaRPr lang="en-US">
              <a:solidFill>
                <a:schemeClr val="tx1">
                  <a:lumMod val="50000"/>
                  <a:lumOff val="50000"/>
                </a:schemeClr>
              </a:solidFill>
            </a:endParaRPr>
          </a:p>
        </p:txBody>
      </p:sp>
      <p:graphicFrame>
        <p:nvGraphicFramePr>
          <p:cNvPr id="8" name="Table 8">
            <a:extLst>
              <a:ext uri="{FF2B5EF4-FFF2-40B4-BE49-F238E27FC236}">
                <a16:creationId xmlns:a16="http://schemas.microsoft.com/office/drawing/2014/main" id="{8E34BC23-D0DD-4EAC-845F-E011CEBBBDB8}"/>
              </a:ext>
            </a:extLst>
          </p:cNvPr>
          <p:cNvGraphicFramePr>
            <a:graphicFrameLocks noGrp="1"/>
          </p:cNvGraphicFramePr>
          <p:nvPr>
            <p:ph idx="1"/>
            <p:extLst>
              <p:ext uri="{D42A27DB-BD31-4B8C-83A1-F6EECF244321}">
                <p14:modId xmlns:p14="http://schemas.microsoft.com/office/powerpoint/2010/main" val="1210605509"/>
              </p:ext>
            </p:extLst>
          </p:nvPr>
        </p:nvGraphicFramePr>
        <p:xfrm>
          <a:off x="1547247" y="2820902"/>
          <a:ext cx="9088361" cy="2825648"/>
        </p:xfrm>
        <a:graphic>
          <a:graphicData uri="http://schemas.openxmlformats.org/drawingml/2006/table">
            <a:tbl>
              <a:tblPr firstRow="1" bandRow="1">
                <a:tableStyleId>{5C22544A-7EE6-4342-B048-85BDC9FD1C3A}</a:tableStyleId>
              </a:tblPr>
              <a:tblGrid>
                <a:gridCol w="1799412">
                  <a:extLst>
                    <a:ext uri="{9D8B030D-6E8A-4147-A177-3AD203B41FA5}">
                      <a16:colId xmlns:a16="http://schemas.microsoft.com/office/drawing/2014/main" val="3517482347"/>
                    </a:ext>
                  </a:extLst>
                </a:gridCol>
                <a:gridCol w="2569350">
                  <a:extLst>
                    <a:ext uri="{9D8B030D-6E8A-4147-A177-3AD203B41FA5}">
                      <a16:colId xmlns:a16="http://schemas.microsoft.com/office/drawing/2014/main" val="1603560386"/>
                    </a:ext>
                  </a:extLst>
                </a:gridCol>
                <a:gridCol w="2266137">
                  <a:extLst>
                    <a:ext uri="{9D8B030D-6E8A-4147-A177-3AD203B41FA5}">
                      <a16:colId xmlns:a16="http://schemas.microsoft.com/office/drawing/2014/main" val="1224030643"/>
                    </a:ext>
                  </a:extLst>
                </a:gridCol>
                <a:gridCol w="2453462">
                  <a:extLst>
                    <a:ext uri="{9D8B030D-6E8A-4147-A177-3AD203B41FA5}">
                      <a16:colId xmlns:a16="http://schemas.microsoft.com/office/drawing/2014/main" val="1375546872"/>
                    </a:ext>
                  </a:extLst>
                </a:gridCol>
              </a:tblGrid>
              <a:tr h="706412">
                <a:tc rowSpan="2" gridSpan="2">
                  <a:txBody>
                    <a:bodyPr/>
                    <a:lstStyle/>
                    <a:p>
                      <a:r>
                        <a:rPr lang="en-US" sz="3300" dirty="0"/>
                        <a:t>Correlation</a:t>
                      </a:r>
                    </a:p>
                  </a:txBody>
                  <a:tcPr marL="166916" marR="166916" marT="83458" marB="83458"/>
                </a:tc>
                <a:tc rowSpan="2" hMerge="1">
                  <a:txBody>
                    <a:bodyPr/>
                    <a:lstStyle/>
                    <a:p>
                      <a:endParaRPr lang="en-US" dirty="0"/>
                    </a:p>
                  </a:txBody>
                  <a:tcPr/>
                </a:tc>
                <a:tc gridSpan="2">
                  <a:txBody>
                    <a:bodyPr/>
                    <a:lstStyle/>
                    <a:p>
                      <a:r>
                        <a:rPr lang="en-US" sz="3300"/>
                        <a:t>Brand Performance</a:t>
                      </a:r>
                    </a:p>
                  </a:txBody>
                  <a:tcPr marL="166916" marR="166916" marT="83458" marB="83458"/>
                </a:tc>
                <a:tc hMerge="1">
                  <a:txBody>
                    <a:bodyPr/>
                    <a:lstStyle/>
                    <a:p>
                      <a:endParaRPr lang="en-US" dirty="0"/>
                    </a:p>
                  </a:txBody>
                  <a:tcPr/>
                </a:tc>
                <a:extLst>
                  <a:ext uri="{0D108BD9-81ED-4DB2-BD59-A6C34878D82A}">
                    <a16:rowId xmlns:a16="http://schemas.microsoft.com/office/drawing/2014/main" val="3345053513"/>
                  </a:ext>
                </a:extLst>
              </a:tr>
              <a:tr h="706412">
                <a:tc gridSpan="2" vMerge="1">
                  <a:txBody>
                    <a:bodyPr/>
                    <a:lstStyle/>
                    <a:p>
                      <a:endParaRPr lang="en-US" dirty="0"/>
                    </a:p>
                  </a:txBody>
                  <a:tcPr/>
                </a:tc>
                <a:tc hMerge="1" vMerge="1">
                  <a:txBody>
                    <a:bodyPr/>
                    <a:lstStyle/>
                    <a:p>
                      <a:endParaRPr lang="en-US" dirty="0"/>
                    </a:p>
                  </a:txBody>
                  <a:tcPr/>
                </a:tc>
                <a:tc>
                  <a:txBody>
                    <a:bodyPr/>
                    <a:lstStyle/>
                    <a:p>
                      <a:r>
                        <a:rPr lang="en-US" sz="3300"/>
                        <a:t>Objective</a:t>
                      </a:r>
                    </a:p>
                  </a:txBody>
                  <a:tcPr marL="166916" marR="166916" marT="83458" marB="83458"/>
                </a:tc>
                <a:tc>
                  <a:txBody>
                    <a:bodyPr/>
                    <a:lstStyle/>
                    <a:p>
                      <a:r>
                        <a:rPr lang="en-US" sz="3300"/>
                        <a:t>Subjective</a:t>
                      </a:r>
                    </a:p>
                  </a:txBody>
                  <a:tcPr marL="166916" marR="166916" marT="83458" marB="83458"/>
                </a:tc>
                <a:extLst>
                  <a:ext uri="{0D108BD9-81ED-4DB2-BD59-A6C34878D82A}">
                    <a16:rowId xmlns:a16="http://schemas.microsoft.com/office/drawing/2014/main" val="4224786976"/>
                  </a:ext>
                </a:extLst>
              </a:tr>
              <a:tr h="706412">
                <a:tc rowSpan="2">
                  <a:txBody>
                    <a:bodyPr/>
                    <a:lstStyle/>
                    <a:p>
                      <a:r>
                        <a:rPr lang="en-US" sz="3300"/>
                        <a:t>Brand Equity </a:t>
                      </a:r>
                    </a:p>
                  </a:txBody>
                  <a:tcPr marL="166916" marR="166916" marT="83458" marB="83458"/>
                </a:tc>
                <a:tc>
                  <a:txBody>
                    <a:bodyPr/>
                    <a:lstStyle/>
                    <a:p>
                      <a:r>
                        <a:rPr lang="en-US" sz="3300"/>
                        <a:t>Objective </a:t>
                      </a:r>
                    </a:p>
                  </a:txBody>
                  <a:tcPr marL="166916" marR="166916" marT="83458" marB="83458"/>
                </a:tc>
                <a:tc rowSpan="2">
                  <a:txBody>
                    <a:bodyPr/>
                    <a:lstStyle/>
                    <a:p>
                      <a:pPr algn="ctr"/>
                      <a:r>
                        <a:rPr lang="en-US" sz="3300" dirty="0"/>
                        <a:t>?</a:t>
                      </a:r>
                    </a:p>
                  </a:txBody>
                  <a:tcPr marL="166916" marR="166916" marT="83458" marB="83458" anchor="ctr"/>
                </a:tc>
                <a:tc rowSpan="2">
                  <a:txBody>
                    <a:bodyPr/>
                    <a:lstStyle/>
                    <a:p>
                      <a:pPr algn="ctr"/>
                      <a:r>
                        <a:rPr lang="en-US" sz="3300" dirty="0"/>
                        <a:t>?</a:t>
                      </a:r>
                    </a:p>
                  </a:txBody>
                  <a:tcPr marL="166916" marR="166916" marT="83458" marB="83458" anchor="ctr"/>
                </a:tc>
                <a:extLst>
                  <a:ext uri="{0D108BD9-81ED-4DB2-BD59-A6C34878D82A}">
                    <a16:rowId xmlns:a16="http://schemas.microsoft.com/office/drawing/2014/main" val="1011295277"/>
                  </a:ext>
                </a:extLst>
              </a:tr>
              <a:tr h="706412">
                <a:tc vMerge="1">
                  <a:txBody>
                    <a:bodyPr/>
                    <a:lstStyle/>
                    <a:p>
                      <a:endParaRPr lang="en-US" dirty="0"/>
                    </a:p>
                  </a:txBody>
                  <a:tcPr/>
                </a:tc>
                <a:tc>
                  <a:txBody>
                    <a:bodyPr/>
                    <a:lstStyle/>
                    <a:p>
                      <a:r>
                        <a:rPr lang="en-US" sz="3300" dirty="0"/>
                        <a:t>Subjective </a:t>
                      </a:r>
                    </a:p>
                  </a:txBody>
                  <a:tcPr marL="166916" marR="166916" marT="83458" marB="83458"/>
                </a:tc>
                <a:tc vMerge="1">
                  <a:txBody>
                    <a:bodyPr/>
                    <a:lstStyle/>
                    <a:p>
                      <a:r>
                        <a:rPr lang="en-US" sz="3300" dirty="0"/>
                        <a:t>?</a:t>
                      </a:r>
                    </a:p>
                  </a:txBody>
                  <a:tcPr marL="166916" marR="166916" marT="83458" marB="83458"/>
                </a:tc>
                <a:tc vMerge="1">
                  <a:txBody>
                    <a:bodyPr/>
                    <a:lstStyle/>
                    <a:p>
                      <a:r>
                        <a:rPr lang="en-US" sz="3300" dirty="0"/>
                        <a:t>?</a:t>
                      </a:r>
                    </a:p>
                  </a:txBody>
                  <a:tcPr marL="166916" marR="166916" marT="83458" marB="83458"/>
                </a:tc>
                <a:extLst>
                  <a:ext uri="{0D108BD9-81ED-4DB2-BD59-A6C34878D82A}">
                    <a16:rowId xmlns:a16="http://schemas.microsoft.com/office/drawing/2014/main" val="290912283"/>
                  </a:ext>
                </a:extLst>
              </a:tr>
            </a:tbl>
          </a:graphicData>
        </a:graphic>
      </p:graphicFrame>
    </p:spTree>
    <p:extLst>
      <p:ext uri="{BB962C8B-B14F-4D97-AF65-F5344CB8AC3E}">
        <p14:creationId xmlns:p14="http://schemas.microsoft.com/office/powerpoint/2010/main" val="3669243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4C45-69A5-4DB0-B715-1F67C062D7D7}"/>
              </a:ext>
            </a:extLst>
          </p:cNvPr>
          <p:cNvSpPr>
            <a:spLocks noGrp="1"/>
          </p:cNvSpPr>
          <p:nvPr>
            <p:ph type="title"/>
          </p:nvPr>
        </p:nvSpPr>
        <p:spPr>
          <a:xfrm>
            <a:off x="841248" y="685800"/>
            <a:ext cx="10506456" cy="1157005"/>
          </a:xfrm>
        </p:spPr>
        <p:txBody>
          <a:bodyPr anchor="b">
            <a:normAutofit/>
          </a:bodyPr>
          <a:lstStyle/>
          <a:p>
            <a:r>
              <a:rPr lang="en-US" sz="4800"/>
              <a:t>Brand Equity and Brand Performance</a:t>
            </a:r>
          </a:p>
        </p:txBody>
      </p:sp>
      <p:sp>
        <p:nvSpPr>
          <p:cNvPr id="11" name="Rectangle 1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467AEB4A-8216-49D4-AC6B-83ACCE288C31}"/>
              </a:ext>
            </a:extLst>
          </p:cNvPr>
          <p:cNvSpPr>
            <a:spLocks noGrp="1"/>
          </p:cNvSpPr>
          <p:nvPr>
            <p:ph type="dt" sz="half" idx="10"/>
          </p:nvPr>
        </p:nvSpPr>
        <p:spPr>
          <a:xfrm>
            <a:off x="841248" y="6356350"/>
            <a:ext cx="2467775"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2A14B2FF-53CF-4ED1-AAF2-8A2AA89CC00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BBD60EB9-6FE9-41A9-92A3-A77C19A2A3F6}"/>
              </a:ext>
            </a:extLst>
          </p:cNvPr>
          <p:cNvSpPr>
            <a:spLocks noGrp="1"/>
          </p:cNvSpPr>
          <p:nvPr>
            <p:ph type="sldNum" sz="quarter" idx="12"/>
          </p:nvPr>
        </p:nvSpPr>
        <p:spPr>
          <a:xfrm>
            <a:off x="8860536" y="6356350"/>
            <a:ext cx="2490216" cy="365125"/>
          </a:xfrm>
        </p:spPr>
        <p:txBody>
          <a:bodyPr>
            <a:normAutofit/>
          </a:bodyPr>
          <a:lstStyle/>
          <a:p>
            <a:pPr>
              <a:spcAft>
                <a:spcPts val="600"/>
              </a:spcAft>
            </a:pPr>
            <a:fld id="{7968E5EC-58A2-F546-9EDC-CD34D9CBB612}" type="slidenum">
              <a:rPr lang="en-US">
                <a:solidFill>
                  <a:schemeClr val="tx1">
                    <a:lumMod val="50000"/>
                    <a:lumOff val="50000"/>
                  </a:schemeClr>
                </a:solidFill>
              </a:rPr>
              <a:pPr>
                <a:spcAft>
                  <a:spcPts val="600"/>
                </a:spcAft>
              </a:pPr>
              <a:t>46</a:t>
            </a:fld>
            <a:endParaRPr lang="en-US">
              <a:solidFill>
                <a:schemeClr val="tx1">
                  <a:lumMod val="50000"/>
                  <a:lumOff val="50000"/>
                </a:schemeClr>
              </a:solidFill>
            </a:endParaRPr>
          </a:p>
        </p:txBody>
      </p:sp>
      <p:graphicFrame>
        <p:nvGraphicFramePr>
          <p:cNvPr id="8" name="Table 8">
            <a:extLst>
              <a:ext uri="{FF2B5EF4-FFF2-40B4-BE49-F238E27FC236}">
                <a16:creationId xmlns:a16="http://schemas.microsoft.com/office/drawing/2014/main" id="{8E34BC23-D0DD-4EAC-845F-E011CEBBBDB8}"/>
              </a:ext>
            </a:extLst>
          </p:cNvPr>
          <p:cNvGraphicFramePr>
            <a:graphicFrameLocks noGrp="1"/>
          </p:cNvGraphicFramePr>
          <p:nvPr>
            <p:ph idx="1"/>
            <p:extLst>
              <p:ext uri="{D42A27DB-BD31-4B8C-83A1-F6EECF244321}">
                <p14:modId xmlns:p14="http://schemas.microsoft.com/office/powerpoint/2010/main" val="1203165753"/>
              </p:ext>
            </p:extLst>
          </p:nvPr>
        </p:nvGraphicFramePr>
        <p:xfrm>
          <a:off x="1547247" y="2820902"/>
          <a:ext cx="9088361" cy="2825648"/>
        </p:xfrm>
        <a:graphic>
          <a:graphicData uri="http://schemas.openxmlformats.org/drawingml/2006/table">
            <a:tbl>
              <a:tblPr firstRow="1" bandRow="1">
                <a:tableStyleId>{5C22544A-7EE6-4342-B048-85BDC9FD1C3A}</a:tableStyleId>
              </a:tblPr>
              <a:tblGrid>
                <a:gridCol w="1799412">
                  <a:extLst>
                    <a:ext uri="{9D8B030D-6E8A-4147-A177-3AD203B41FA5}">
                      <a16:colId xmlns:a16="http://schemas.microsoft.com/office/drawing/2014/main" val="3517482347"/>
                    </a:ext>
                  </a:extLst>
                </a:gridCol>
                <a:gridCol w="2569350">
                  <a:extLst>
                    <a:ext uri="{9D8B030D-6E8A-4147-A177-3AD203B41FA5}">
                      <a16:colId xmlns:a16="http://schemas.microsoft.com/office/drawing/2014/main" val="1603560386"/>
                    </a:ext>
                  </a:extLst>
                </a:gridCol>
                <a:gridCol w="2266137">
                  <a:extLst>
                    <a:ext uri="{9D8B030D-6E8A-4147-A177-3AD203B41FA5}">
                      <a16:colId xmlns:a16="http://schemas.microsoft.com/office/drawing/2014/main" val="1224030643"/>
                    </a:ext>
                  </a:extLst>
                </a:gridCol>
                <a:gridCol w="2453462">
                  <a:extLst>
                    <a:ext uri="{9D8B030D-6E8A-4147-A177-3AD203B41FA5}">
                      <a16:colId xmlns:a16="http://schemas.microsoft.com/office/drawing/2014/main" val="1375546872"/>
                    </a:ext>
                  </a:extLst>
                </a:gridCol>
              </a:tblGrid>
              <a:tr h="706412">
                <a:tc rowSpan="2" gridSpan="2">
                  <a:txBody>
                    <a:bodyPr/>
                    <a:lstStyle/>
                    <a:p>
                      <a:r>
                        <a:rPr lang="en-US" sz="3300" dirty="0"/>
                        <a:t>Correlation</a:t>
                      </a:r>
                    </a:p>
                  </a:txBody>
                  <a:tcPr marL="166916" marR="166916" marT="83458" marB="83458"/>
                </a:tc>
                <a:tc rowSpan="2" hMerge="1">
                  <a:txBody>
                    <a:bodyPr/>
                    <a:lstStyle/>
                    <a:p>
                      <a:endParaRPr lang="en-US" dirty="0"/>
                    </a:p>
                  </a:txBody>
                  <a:tcPr/>
                </a:tc>
                <a:tc gridSpan="2">
                  <a:txBody>
                    <a:bodyPr/>
                    <a:lstStyle/>
                    <a:p>
                      <a:r>
                        <a:rPr lang="en-US" sz="3300"/>
                        <a:t>Brand Performance</a:t>
                      </a:r>
                    </a:p>
                  </a:txBody>
                  <a:tcPr marL="166916" marR="166916" marT="83458" marB="83458"/>
                </a:tc>
                <a:tc hMerge="1">
                  <a:txBody>
                    <a:bodyPr/>
                    <a:lstStyle/>
                    <a:p>
                      <a:endParaRPr lang="en-US" dirty="0"/>
                    </a:p>
                  </a:txBody>
                  <a:tcPr/>
                </a:tc>
                <a:extLst>
                  <a:ext uri="{0D108BD9-81ED-4DB2-BD59-A6C34878D82A}">
                    <a16:rowId xmlns:a16="http://schemas.microsoft.com/office/drawing/2014/main" val="3345053513"/>
                  </a:ext>
                </a:extLst>
              </a:tr>
              <a:tr h="706412">
                <a:tc gridSpan="2" vMerge="1">
                  <a:txBody>
                    <a:bodyPr/>
                    <a:lstStyle/>
                    <a:p>
                      <a:endParaRPr lang="en-US" dirty="0"/>
                    </a:p>
                  </a:txBody>
                  <a:tcPr/>
                </a:tc>
                <a:tc hMerge="1" vMerge="1">
                  <a:txBody>
                    <a:bodyPr/>
                    <a:lstStyle/>
                    <a:p>
                      <a:endParaRPr lang="en-US" dirty="0"/>
                    </a:p>
                  </a:txBody>
                  <a:tcPr/>
                </a:tc>
                <a:tc>
                  <a:txBody>
                    <a:bodyPr/>
                    <a:lstStyle/>
                    <a:p>
                      <a:r>
                        <a:rPr lang="en-US" sz="3300"/>
                        <a:t>Objective</a:t>
                      </a:r>
                    </a:p>
                  </a:txBody>
                  <a:tcPr marL="166916" marR="166916" marT="83458" marB="83458"/>
                </a:tc>
                <a:tc>
                  <a:txBody>
                    <a:bodyPr/>
                    <a:lstStyle/>
                    <a:p>
                      <a:r>
                        <a:rPr lang="en-US" sz="3300"/>
                        <a:t>Subjective</a:t>
                      </a:r>
                    </a:p>
                  </a:txBody>
                  <a:tcPr marL="166916" marR="166916" marT="83458" marB="83458"/>
                </a:tc>
                <a:extLst>
                  <a:ext uri="{0D108BD9-81ED-4DB2-BD59-A6C34878D82A}">
                    <a16:rowId xmlns:a16="http://schemas.microsoft.com/office/drawing/2014/main" val="4224786976"/>
                  </a:ext>
                </a:extLst>
              </a:tr>
              <a:tr h="706412">
                <a:tc rowSpan="2">
                  <a:txBody>
                    <a:bodyPr/>
                    <a:lstStyle/>
                    <a:p>
                      <a:r>
                        <a:rPr lang="en-US" sz="3300"/>
                        <a:t>Brand Equity </a:t>
                      </a:r>
                    </a:p>
                  </a:txBody>
                  <a:tcPr marL="166916" marR="166916" marT="83458" marB="83458"/>
                </a:tc>
                <a:tc>
                  <a:txBody>
                    <a:bodyPr/>
                    <a:lstStyle/>
                    <a:p>
                      <a:r>
                        <a:rPr lang="en-US" sz="3300"/>
                        <a:t>Objective </a:t>
                      </a:r>
                    </a:p>
                  </a:txBody>
                  <a:tcPr marL="166916" marR="166916" marT="83458" marB="83458"/>
                </a:tc>
                <a:tc rowSpan="2">
                  <a:txBody>
                    <a:bodyPr/>
                    <a:lstStyle/>
                    <a:p>
                      <a:endParaRPr lang="en-US" sz="3300" dirty="0"/>
                    </a:p>
                  </a:txBody>
                  <a:tcPr marL="166916" marR="166916" marT="83458" marB="83458"/>
                </a:tc>
                <a:tc rowSpan="2">
                  <a:txBody>
                    <a:bodyPr/>
                    <a:lstStyle/>
                    <a:p>
                      <a:endParaRPr lang="en-US" sz="3300" dirty="0"/>
                    </a:p>
                  </a:txBody>
                  <a:tcPr marL="166916" marR="166916" marT="83458" marB="83458"/>
                </a:tc>
                <a:extLst>
                  <a:ext uri="{0D108BD9-81ED-4DB2-BD59-A6C34878D82A}">
                    <a16:rowId xmlns:a16="http://schemas.microsoft.com/office/drawing/2014/main" val="1011295277"/>
                  </a:ext>
                </a:extLst>
              </a:tr>
              <a:tr h="706412">
                <a:tc vMerge="1">
                  <a:txBody>
                    <a:bodyPr/>
                    <a:lstStyle/>
                    <a:p>
                      <a:endParaRPr lang="en-US" dirty="0"/>
                    </a:p>
                  </a:txBody>
                  <a:tcPr/>
                </a:tc>
                <a:tc>
                  <a:txBody>
                    <a:bodyPr/>
                    <a:lstStyle/>
                    <a:p>
                      <a:r>
                        <a:rPr lang="en-US" sz="3300" dirty="0"/>
                        <a:t>Subjective </a:t>
                      </a:r>
                    </a:p>
                  </a:txBody>
                  <a:tcPr marL="166916" marR="166916" marT="83458" marB="83458"/>
                </a:tc>
                <a:tc vMerge="1">
                  <a:txBody>
                    <a:bodyPr/>
                    <a:lstStyle/>
                    <a:p>
                      <a:endParaRPr lang="en-US" sz="3300" dirty="0"/>
                    </a:p>
                  </a:txBody>
                  <a:tcPr marL="166916" marR="166916" marT="83458" marB="83458"/>
                </a:tc>
                <a:tc vMerge="1">
                  <a:txBody>
                    <a:bodyPr/>
                    <a:lstStyle/>
                    <a:p>
                      <a:endParaRPr lang="en-US" sz="3300" dirty="0"/>
                    </a:p>
                  </a:txBody>
                  <a:tcPr marL="166916" marR="166916" marT="83458" marB="83458"/>
                </a:tc>
                <a:extLst>
                  <a:ext uri="{0D108BD9-81ED-4DB2-BD59-A6C34878D82A}">
                    <a16:rowId xmlns:a16="http://schemas.microsoft.com/office/drawing/2014/main" val="290912283"/>
                  </a:ext>
                </a:extLst>
              </a:tr>
            </a:tbl>
          </a:graphicData>
        </a:graphic>
      </p:graphicFrame>
      <p:pic>
        <p:nvPicPr>
          <p:cNvPr id="7" name="Picture 6" descr="Shape, arrow&#10;&#10;Description automatically generated">
            <a:extLst>
              <a:ext uri="{FF2B5EF4-FFF2-40B4-BE49-F238E27FC236}">
                <a16:creationId xmlns:a16="http://schemas.microsoft.com/office/drawing/2014/main" id="{B4F63AF0-471C-43F5-9FCC-77C0527EDF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00243" y="3976247"/>
            <a:ext cx="1906314" cy="1906314"/>
          </a:xfrm>
          <a:prstGeom prst="rect">
            <a:avLst/>
          </a:prstGeom>
        </p:spPr>
      </p:pic>
      <p:sp>
        <p:nvSpPr>
          <p:cNvPr id="9" name="TextBox 8">
            <a:extLst>
              <a:ext uri="{FF2B5EF4-FFF2-40B4-BE49-F238E27FC236}">
                <a16:creationId xmlns:a16="http://schemas.microsoft.com/office/drawing/2014/main" id="{71975174-D79B-44C4-8C26-B56A9EA06ED5}"/>
              </a:ext>
            </a:extLst>
          </p:cNvPr>
          <p:cNvSpPr txBox="1"/>
          <p:nvPr/>
        </p:nvSpPr>
        <p:spPr>
          <a:xfrm>
            <a:off x="7200243" y="6962457"/>
            <a:ext cx="1906314" cy="369332"/>
          </a:xfrm>
          <a:prstGeom prst="rect">
            <a:avLst/>
          </a:prstGeom>
          <a:noFill/>
        </p:spPr>
        <p:txBody>
          <a:bodyPr wrap="square" rtlCol="0">
            <a:spAutoFit/>
          </a:bodyPr>
          <a:lstStyle/>
          <a:p>
            <a:r>
              <a:rPr lang="en-US" sz="900" dirty="0">
                <a:hlinkClick r:id="rId3" tooltip="https://proofmart.com/product/less-than-sign-png-images-transparent-background-free-download/"/>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625437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icture containing text&#10;&#10;Description automatically generated">
            <a:extLst>
              <a:ext uri="{FF2B5EF4-FFF2-40B4-BE49-F238E27FC236}">
                <a16:creationId xmlns:a16="http://schemas.microsoft.com/office/drawing/2014/main" id="{A623B2A2-8A7A-406F-AB21-B3BEF9878C2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46" name="Freeform: Shape 2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Content Placeholder 11">
            <a:extLst>
              <a:ext uri="{FF2B5EF4-FFF2-40B4-BE49-F238E27FC236}">
                <a16:creationId xmlns:a16="http://schemas.microsoft.com/office/drawing/2014/main" id="{282D0E1D-AC76-FB1F-F5BE-AB95F96EE891}"/>
              </a:ext>
            </a:extLst>
          </p:cNvPr>
          <p:cNvSpPr>
            <a:spLocks noGrp="1"/>
          </p:cNvSpPr>
          <p:nvPr>
            <p:ph idx="1"/>
          </p:nvPr>
        </p:nvSpPr>
        <p:spPr>
          <a:xfrm>
            <a:off x="841249" y="5543643"/>
            <a:ext cx="8856058" cy="479701"/>
          </a:xfrm>
        </p:spPr>
        <p:txBody>
          <a:bodyPr vert="horz" lIns="91440" tIns="45720" rIns="91440" bIns="45720" rtlCol="0">
            <a:normAutofit/>
          </a:bodyPr>
          <a:lstStyle/>
          <a:p>
            <a:pPr marL="0" indent="0">
              <a:buNone/>
            </a:pPr>
            <a:r>
              <a:rPr lang="en-US" sz="2000" dirty="0">
                <a:solidFill>
                  <a:srgbClr val="FFFFFF"/>
                </a:solidFill>
                <a:effectLst/>
              </a:rPr>
              <a:t>BE-BP relationship is stronger for Conspicuous Products</a:t>
            </a:r>
            <a:endParaRPr lang="en-US" sz="2000" b="1" dirty="0">
              <a:solidFill>
                <a:srgbClr val="FFFFFF"/>
              </a:solidFill>
            </a:endParaRPr>
          </a:p>
        </p:txBody>
      </p:sp>
      <p:sp>
        <p:nvSpPr>
          <p:cNvPr id="2" name="Title 1">
            <a:extLst>
              <a:ext uri="{FF2B5EF4-FFF2-40B4-BE49-F238E27FC236}">
                <a16:creationId xmlns:a16="http://schemas.microsoft.com/office/drawing/2014/main" id="{541723FE-6B1A-4EE9-937A-94A932B0243F}"/>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5400" dirty="0">
                <a:solidFill>
                  <a:srgbClr val="FFFFFF"/>
                </a:solidFill>
              </a:rPr>
              <a:t>Conspicuous Consumption</a:t>
            </a:r>
          </a:p>
        </p:txBody>
      </p:sp>
      <p:sp>
        <p:nvSpPr>
          <p:cNvPr id="4" name="Date Placeholder 3">
            <a:extLst>
              <a:ext uri="{FF2B5EF4-FFF2-40B4-BE49-F238E27FC236}">
                <a16:creationId xmlns:a16="http://schemas.microsoft.com/office/drawing/2014/main" id="{8AC2437F-B428-4EA6-A5D7-1BB1A118B7E6}"/>
              </a:ext>
            </a:extLst>
          </p:cNvPr>
          <p:cNvSpPr>
            <a:spLocks noGrp="1"/>
          </p:cNvSpPr>
          <p:nvPr>
            <p:ph type="dt" sz="half" idx="10"/>
          </p:nvPr>
        </p:nvSpPr>
        <p:spPr>
          <a:xfrm>
            <a:off x="804672" y="635508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4/3/2022</a:t>
            </a:r>
          </a:p>
        </p:txBody>
      </p:sp>
      <p:sp>
        <p:nvSpPr>
          <p:cNvPr id="5" name="Footer Placeholder 4">
            <a:extLst>
              <a:ext uri="{FF2B5EF4-FFF2-40B4-BE49-F238E27FC236}">
                <a16:creationId xmlns:a16="http://schemas.microsoft.com/office/drawing/2014/main" id="{23702A08-1A39-4892-A1E0-22F8574CA247}"/>
              </a:ext>
            </a:extLst>
          </p:cNvPr>
          <p:cNvSpPr>
            <a:spLocks noGrp="1"/>
          </p:cNvSpPr>
          <p:nvPr>
            <p:ph type="ftr" sz="quarter" idx="11"/>
          </p:nvPr>
        </p:nvSpPr>
        <p:spPr>
          <a:xfrm>
            <a:off x="4041648" y="635508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Mike Nguyen</a:t>
            </a:r>
          </a:p>
        </p:txBody>
      </p:sp>
      <p:sp>
        <p:nvSpPr>
          <p:cNvPr id="6" name="Slide Number Placeholder 5">
            <a:extLst>
              <a:ext uri="{FF2B5EF4-FFF2-40B4-BE49-F238E27FC236}">
                <a16:creationId xmlns:a16="http://schemas.microsoft.com/office/drawing/2014/main" id="{E688C25B-027A-4D28-B46E-039933D988C8}"/>
              </a:ext>
            </a:extLst>
          </p:cNvPr>
          <p:cNvSpPr>
            <a:spLocks noGrp="1"/>
          </p:cNvSpPr>
          <p:nvPr>
            <p:ph type="sldNum" sz="quarter" idx="12"/>
          </p:nvPr>
        </p:nvSpPr>
        <p:spPr>
          <a:xfrm>
            <a:off x="8613648" y="635508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7968E5EC-58A2-F546-9EDC-CD34D9CBB612}" type="slidenum">
              <a:rPr lang="en-US">
                <a:solidFill>
                  <a:srgbClr val="FFFFFF"/>
                </a:solidFill>
                <a:latin typeface="Calibri" panose="020F0502020204030204"/>
              </a:rPr>
              <a:pPr>
                <a:lnSpc>
                  <a:spcPct val="90000"/>
                </a:lnSpc>
                <a:spcAft>
                  <a:spcPts val="600"/>
                </a:spcAft>
                <a:defRPr/>
              </a:pPr>
              <a:t>47</a:t>
            </a:fld>
            <a:endParaRPr lang="en-US">
              <a:solidFill>
                <a:srgbClr val="FFFFFF"/>
              </a:solidFill>
              <a:latin typeface="Calibri" panose="020F0502020204030204"/>
            </a:endParaRPr>
          </a:p>
        </p:txBody>
      </p:sp>
    </p:spTree>
    <p:extLst>
      <p:ext uri="{BB962C8B-B14F-4D97-AF65-F5344CB8AC3E}">
        <p14:creationId xmlns:p14="http://schemas.microsoft.com/office/powerpoint/2010/main" val="2724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98C10498-6E84-4BCA-86E7-657FBFFA987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998" t="9091" r="19587"/>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F8BBC4-037B-417B-8BC8-420C101566AC}"/>
              </a:ext>
            </a:extLst>
          </p:cNvPr>
          <p:cNvSpPr>
            <a:spLocks noGrp="1"/>
          </p:cNvSpPr>
          <p:nvPr>
            <p:ph type="title"/>
          </p:nvPr>
        </p:nvSpPr>
        <p:spPr>
          <a:xfrm>
            <a:off x="371094" y="1161288"/>
            <a:ext cx="3438144" cy="1124712"/>
          </a:xfrm>
        </p:spPr>
        <p:txBody>
          <a:bodyPr anchor="b">
            <a:noAutofit/>
          </a:bodyPr>
          <a:lstStyle/>
          <a:p>
            <a:r>
              <a:rPr lang="en-US" sz="4000" dirty="0"/>
              <a:t>In the Social Media Age</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42CBBA-1335-4227-95FC-5BA0F3BC4FE4}"/>
              </a:ext>
            </a:extLst>
          </p:cNvPr>
          <p:cNvSpPr>
            <a:spLocks noGrp="1"/>
          </p:cNvSpPr>
          <p:nvPr>
            <p:ph idx="1"/>
          </p:nvPr>
        </p:nvSpPr>
        <p:spPr>
          <a:xfrm>
            <a:off x="371094" y="2718054"/>
            <a:ext cx="3928763" cy="3207258"/>
          </a:xfrm>
        </p:spPr>
        <p:txBody>
          <a:bodyPr anchor="t">
            <a:noAutofit/>
          </a:bodyPr>
          <a:lstStyle/>
          <a:p>
            <a:r>
              <a:rPr lang="en-US" dirty="0"/>
              <a:t>The BE-BP relationship is weaker</a:t>
            </a:r>
          </a:p>
          <a:p>
            <a:r>
              <a:rPr lang="en-US" dirty="0"/>
              <a:t>Widens the gap between </a:t>
            </a:r>
            <a:r>
              <a:rPr lang="en-US" dirty="0">
                <a:ea typeface="+mn-lt"/>
                <a:cs typeface="+mn-lt"/>
              </a:rPr>
              <a:t>conspicuous </a:t>
            </a:r>
            <a:r>
              <a:rPr lang="en-US" dirty="0"/>
              <a:t>and inconspicuous products. </a:t>
            </a:r>
          </a:p>
        </p:txBody>
      </p:sp>
      <p:sp>
        <p:nvSpPr>
          <p:cNvPr id="4" name="Date Placeholder 3">
            <a:extLst>
              <a:ext uri="{FF2B5EF4-FFF2-40B4-BE49-F238E27FC236}">
                <a16:creationId xmlns:a16="http://schemas.microsoft.com/office/drawing/2014/main" id="{0DC64B27-1168-4EF1-B0F6-C2489C0804B0}"/>
              </a:ext>
            </a:extLst>
          </p:cNvPr>
          <p:cNvSpPr>
            <a:spLocks noGrp="1"/>
          </p:cNvSpPr>
          <p:nvPr>
            <p:ph type="dt" sz="half" idx="10"/>
          </p:nvPr>
        </p:nvSpPr>
        <p:spPr>
          <a:xfrm>
            <a:off x="371094" y="6356350"/>
            <a:ext cx="1828800"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88F3DBA3-2063-4344-B78A-E40F8E078AE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2B646C98-D95F-4358-AB76-4B4D54E1C03B}"/>
              </a:ext>
            </a:extLst>
          </p:cNvPr>
          <p:cNvSpPr>
            <a:spLocks noGrp="1"/>
          </p:cNvSpPr>
          <p:nvPr>
            <p:ph type="sldNum" sz="quarter" idx="12"/>
          </p:nvPr>
        </p:nvSpPr>
        <p:spPr>
          <a:xfrm>
            <a:off x="9077706" y="6356350"/>
            <a:ext cx="2743200" cy="365125"/>
          </a:xfrm>
        </p:spPr>
        <p:txBody>
          <a:bodyPr>
            <a:normAutofit/>
          </a:bodyPr>
          <a:lstStyle/>
          <a:p>
            <a:pPr>
              <a:spcAft>
                <a:spcPts val="600"/>
              </a:spcAft>
            </a:pPr>
            <a:fld id="{7968E5EC-58A2-F546-9EDC-CD34D9CBB612}" type="slidenum">
              <a:rPr lang="en-US">
                <a:solidFill>
                  <a:schemeClr val="bg1"/>
                </a:solidFill>
              </a:rPr>
              <a:pPr>
                <a:spcAft>
                  <a:spcPts val="600"/>
                </a:spcAft>
              </a:pPr>
              <a:t>48</a:t>
            </a:fld>
            <a:endParaRPr lang="en-US">
              <a:solidFill>
                <a:schemeClr val="bg1"/>
              </a:solidFill>
            </a:endParaRPr>
          </a:p>
        </p:txBody>
      </p:sp>
      <p:sp>
        <p:nvSpPr>
          <p:cNvPr id="9" name="TextBox 8">
            <a:extLst>
              <a:ext uri="{FF2B5EF4-FFF2-40B4-BE49-F238E27FC236}">
                <a16:creationId xmlns:a16="http://schemas.microsoft.com/office/drawing/2014/main" id="{09E93788-E77C-4465-8B50-AC961F588FEE}"/>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socialana.com/3-common-ways-businesses-screw-up-their-social-media-marke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9584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98ACF1-D35D-4D81-BD13-E87A8E15CA33}"/>
              </a:ext>
            </a:extLst>
          </p:cNvPr>
          <p:cNvPicPr>
            <a:picLocks noChangeAspect="1"/>
          </p:cNvPicPr>
          <p:nvPr/>
        </p:nvPicPr>
        <p:blipFill rotWithShape="1">
          <a:blip r:embed="rId3"/>
          <a:srcRect b="8907"/>
          <a:stretch/>
        </p:blipFill>
        <p:spPr>
          <a:xfrm>
            <a:off x="20" y="10"/>
            <a:ext cx="12191980" cy="6857990"/>
          </a:xfrm>
          <a:prstGeom prst="rect">
            <a:avLst/>
          </a:prstGeom>
        </p:spPr>
      </p:pic>
      <p:sp>
        <p:nvSpPr>
          <p:cNvPr id="12"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3FB1F-F3BB-4D9E-BAAE-B6E9CA90FB4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Generalizability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889BB54-15CF-4613-B5D0-12940C26021A}"/>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3ED1F42E-976F-4D09-B5CC-29B8C5D6F05C}"/>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5AB3672C-981E-462A-AF19-24E3B06578E7}"/>
              </a:ext>
            </a:extLst>
          </p:cNvPr>
          <p:cNvSpPr>
            <a:spLocks noGrp="1"/>
          </p:cNvSpPr>
          <p:nvPr>
            <p:ph type="sldNum" sz="quarter" idx="12"/>
          </p:nvPr>
        </p:nvSpPr>
        <p:spPr/>
        <p:txBody>
          <a:bodyPr/>
          <a:lstStyle/>
          <a:p>
            <a:fld id="{7968E5EC-58A2-F546-9EDC-CD34D9CBB612}" type="slidenum">
              <a:rPr lang="en-US" smtClean="0"/>
              <a:t>49</a:t>
            </a:fld>
            <a:endParaRPr lang="en-US"/>
          </a:p>
        </p:txBody>
      </p:sp>
    </p:spTree>
    <p:extLst>
      <p:ext uri="{BB962C8B-B14F-4D97-AF65-F5344CB8AC3E}">
        <p14:creationId xmlns:p14="http://schemas.microsoft.com/office/powerpoint/2010/main" val="17511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4C45-69A5-4DB0-B715-1F67C062D7D7}"/>
              </a:ext>
            </a:extLst>
          </p:cNvPr>
          <p:cNvSpPr>
            <a:spLocks noGrp="1"/>
          </p:cNvSpPr>
          <p:nvPr>
            <p:ph type="title"/>
          </p:nvPr>
        </p:nvSpPr>
        <p:spPr>
          <a:xfrm>
            <a:off x="841248" y="685800"/>
            <a:ext cx="10506456" cy="1157005"/>
          </a:xfrm>
        </p:spPr>
        <p:txBody>
          <a:bodyPr anchor="b">
            <a:normAutofit/>
          </a:bodyPr>
          <a:lstStyle/>
          <a:p>
            <a:r>
              <a:rPr lang="en-US" sz="4800"/>
              <a:t>Brand Equity and Brand Performance</a:t>
            </a:r>
          </a:p>
        </p:txBody>
      </p:sp>
      <p:sp>
        <p:nvSpPr>
          <p:cNvPr id="11" name="Rectangle 1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467AEB4A-8216-49D4-AC6B-83ACCE288C31}"/>
              </a:ext>
            </a:extLst>
          </p:cNvPr>
          <p:cNvSpPr>
            <a:spLocks noGrp="1"/>
          </p:cNvSpPr>
          <p:nvPr>
            <p:ph type="dt" sz="half" idx="10"/>
          </p:nvPr>
        </p:nvSpPr>
        <p:spPr>
          <a:xfrm>
            <a:off x="841248" y="6356350"/>
            <a:ext cx="2467775" cy="365125"/>
          </a:xfrm>
        </p:spPr>
        <p:txBody>
          <a:bodyP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2A14B2FF-53CF-4ED1-AAF2-8A2AA89CC00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Mike Nguyen</a:t>
            </a:r>
          </a:p>
        </p:txBody>
      </p:sp>
      <p:sp>
        <p:nvSpPr>
          <p:cNvPr id="6" name="Slide Number Placeholder 5">
            <a:extLst>
              <a:ext uri="{FF2B5EF4-FFF2-40B4-BE49-F238E27FC236}">
                <a16:creationId xmlns:a16="http://schemas.microsoft.com/office/drawing/2014/main" id="{BBD60EB9-6FE9-41A9-92A3-A77C19A2A3F6}"/>
              </a:ext>
            </a:extLst>
          </p:cNvPr>
          <p:cNvSpPr>
            <a:spLocks noGrp="1"/>
          </p:cNvSpPr>
          <p:nvPr>
            <p:ph type="sldNum" sz="quarter" idx="12"/>
          </p:nvPr>
        </p:nvSpPr>
        <p:spPr>
          <a:xfrm>
            <a:off x="8860536" y="6356350"/>
            <a:ext cx="2490216" cy="365125"/>
          </a:xfrm>
        </p:spPr>
        <p:txBody>
          <a:bodyPr>
            <a:normAutofit/>
          </a:bodyPr>
          <a:lstStyle/>
          <a:p>
            <a:pPr>
              <a:spcAft>
                <a:spcPts val="600"/>
              </a:spcAft>
            </a:pPr>
            <a:fld id="{7968E5EC-58A2-F546-9EDC-CD34D9CBB612}"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graphicFrame>
        <p:nvGraphicFramePr>
          <p:cNvPr id="8" name="Table 8">
            <a:extLst>
              <a:ext uri="{FF2B5EF4-FFF2-40B4-BE49-F238E27FC236}">
                <a16:creationId xmlns:a16="http://schemas.microsoft.com/office/drawing/2014/main" id="{8E34BC23-D0DD-4EAC-845F-E011CEBBBDB8}"/>
              </a:ext>
            </a:extLst>
          </p:cNvPr>
          <p:cNvGraphicFramePr>
            <a:graphicFrameLocks noGrp="1"/>
          </p:cNvGraphicFramePr>
          <p:nvPr>
            <p:ph idx="1"/>
            <p:extLst>
              <p:ext uri="{D42A27DB-BD31-4B8C-83A1-F6EECF244321}">
                <p14:modId xmlns:p14="http://schemas.microsoft.com/office/powerpoint/2010/main" val="893305547"/>
              </p:ext>
            </p:extLst>
          </p:nvPr>
        </p:nvGraphicFramePr>
        <p:xfrm>
          <a:off x="1547247" y="2820902"/>
          <a:ext cx="9088361" cy="2825648"/>
        </p:xfrm>
        <a:graphic>
          <a:graphicData uri="http://schemas.openxmlformats.org/drawingml/2006/table">
            <a:tbl>
              <a:tblPr firstRow="1" bandRow="1">
                <a:tableStyleId>{5C22544A-7EE6-4342-B048-85BDC9FD1C3A}</a:tableStyleId>
              </a:tblPr>
              <a:tblGrid>
                <a:gridCol w="1799412">
                  <a:extLst>
                    <a:ext uri="{9D8B030D-6E8A-4147-A177-3AD203B41FA5}">
                      <a16:colId xmlns:a16="http://schemas.microsoft.com/office/drawing/2014/main" val="3517482347"/>
                    </a:ext>
                  </a:extLst>
                </a:gridCol>
                <a:gridCol w="2569350">
                  <a:extLst>
                    <a:ext uri="{9D8B030D-6E8A-4147-A177-3AD203B41FA5}">
                      <a16:colId xmlns:a16="http://schemas.microsoft.com/office/drawing/2014/main" val="1603560386"/>
                    </a:ext>
                  </a:extLst>
                </a:gridCol>
                <a:gridCol w="2266137">
                  <a:extLst>
                    <a:ext uri="{9D8B030D-6E8A-4147-A177-3AD203B41FA5}">
                      <a16:colId xmlns:a16="http://schemas.microsoft.com/office/drawing/2014/main" val="1224030643"/>
                    </a:ext>
                  </a:extLst>
                </a:gridCol>
                <a:gridCol w="2453462">
                  <a:extLst>
                    <a:ext uri="{9D8B030D-6E8A-4147-A177-3AD203B41FA5}">
                      <a16:colId xmlns:a16="http://schemas.microsoft.com/office/drawing/2014/main" val="1375546872"/>
                    </a:ext>
                  </a:extLst>
                </a:gridCol>
              </a:tblGrid>
              <a:tr h="706412">
                <a:tc rowSpan="2" gridSpan="2">
                  <a:txBody>
                    <a:bodyPr/>
                    <a:lstStyle/>
                    <a:p>
                      <a:r>
                        <a:rPr lang="en-US" sz="3300" dirty="0"/>
                        <a:t>Correlation</a:t>
                      </a:r>
                    </a:p>
                  </a:txBody>
                  <a:tcPr marL="166916" marR="166916" marT="83458" marB="83458"/>
                </a:tc>
                <a:tc rowSpan="2" hMerge="1">
                  <a:txBody>
                    <a:bodyPr/>
                    <a:lstStyle/>
                    <a:p>
                      <a:endParaRPr lang="en-US" dirty="0"/>
                    </a:p>
                  </a:txBody>
                  <a:tcPr/>
                </a:tc>
                <a:tc gridSpan="2">
                  <a:txBody>
                    <a:bodyPr/>
                    <a:lstStyle/>
                    <a:p>
                      <a:r>
                        <a:rPr lang="en-US" sz="3300"/>
                        <a:t>Brand Performance</a:t>
                      </a:r>
                    </a:p>
                  </a:txBody>
                  <a:tcPr marL="166916" marR="166916" marT="83458" marB="83458"/>
                </a:tc>
                <a:tc hMerge="1">
                  <a:txBody>
                    <a:bodyPr/>
                    <a:lstStyle/>
                    <a:p>
                      <a:endParaRPr lang="en-US" dirty="0"/>
                    </a:p>
                  </a:txBody>
                  <a:tcPr/>
                </a:tc>
                <a:extLst>
                  <a:ext uri="{0D108BD9-81ED-4DB2-BD59-A6C34878D82A}">
                    <a16:rowId xmlns:a16="http://schemas.microsoft.com/office/drawing/2014/main" val="3345053513"/>
                  </a:ext>
                </a:extLst>
              </a:tr>
              <a:tr h="706412">
                <a:tc gridSpan="2" vMerge="1">
                  <a:txBody>
                    <a:bodyPr/>
                    <a:lstStyle/>
                    <a:p>
                      <a:endParaRPr lang="en-US" dirty="0"/>
                    </a:p>
                  </a:txBody>
                  <a:tcPr/>
                </a:tc>
                <a:tc hMerge="1" vMerge="1">
                  <a:txBody>
                    <a:bodyPr/>
                    <a:lstStyle/>
                    <a:p>
                      <a:endParaRPr lang="en-US" dirty="0"/>
                    </a:p>
                  </a:txBody>
                  <a:tcPr/>
                </a:tc>
                <a:tc>
                  <a:txBody>
                    <a:bodyPr/>
                    <a:lstStyle/>
                    <a:p>
                      <a:r>
                        <a:rPr lang="en-US" sz="3300"/>
                        <a:t>Objective</a:t>
                      </a:r>
                    </a:p>
                  </a:txBody>
                  <a:tcPr marL="166916" marR="166916" marT="83458" marB="83458"/>
                </a:tc>
                <a:tc>
                  <a:txBody>
                    <a:bodyPr/>
                    <a:lstStyle/>
                    <a:p>
                      <a:r>
                        <a:rPr lang="en-US" sz="3300"/>
                        <a:t>Subjective</a:t>
                      </a:r>
                    </a:p>
                  </a:txBody>
                  <a:tcPr marL="166916" marR="166916" marT="83458" marB="83458"/>
                </a:tc>
                <a:extLst>
                  <a:ext uri="{0D108BD9-81ED-4DB2-BD59-A6C34878D82A}">
                    <a16:rowId xmlns:a16="http://schemas.microsoft.com/office/drawing/2014/main" val="4224786976"/>
                  </a:ext>
                </a:extLst>
              </a:tr>
              <a:tr h="706412">
                <a:tc rowSpan="2">
                  <a:txBody>
                    <a:bodyPr/>
                    <a:lstStyle/>
                    <a:p>
                      <a:r>
                        <a:rPr lang="en-US" sz="3300"/>
                        <a:t>Brand Equity </a:t>
                      </a:r>
                    </a:p>
                  </a:txBody>
                  <a:tcPr marL="166916" marR="166916" marT="83458" marB="83458"/>
                </a:tc>
                <a:tc>
                  <a:txBody>
                    <a:bodyPr/>
                    <a:lstStyle/>
                    <a:p>
                      <a:r>
                        <a:rPr lang="en-US" sz="3300"/>
                        <a:t>Objective </a:t>
                      </a:r>
                    </a:p>
                  </a:txBody>
                  <a:tcPr marL="166916" marR="166916" marT="83458" marB="83458"/>
                </a:tc>
                <a:tc>
                  <a:txBody>
                    <a:bodyPr/>
                    <a:lstStyle/>
                    <a:p>
                      <a:r>
                        <a:rPr lang="en-US" sz="3300" dirty="0"/>
                        <a:t>?</a:t>
                      </a:r>
                    </a:p>
                  </a:txBody>
                  <a:tcPr marL="166916" marR="166916" marT="83458" marB="83458"/>
                </a:tc>
                <a:tc>
                  <a:txBody>
                    <a:bodyPr/>
                    <a:lstStyle/>
                    <a:p>
                      <a:r>
                        <a:rPr lang="en-US" sz="3300" dirty="0"/>
                        <a:t>?</a:t>
                      </a:r>
                    </a:p>
                  </a:txBody>
                  <a:tcPr marL="166916" marR="166916" marT="83458" marB="83458"/>
                </a:tc>
                <a:extLst>
                  <a:ext uri="{0D108BD9-81ED-4DB2-BD59-A6C34878D82A}">
                    <a16:rowId xmlns:a16="http://schemas.microsoft.com/office/drawing/2014/main" val="1011295277"/>
                  </a:ext>
                </a:extLst>
              </a:tr>
              <a:tr h="706412">
                <a:tc vMerge="1">
                  <a:txBody>
                    <a:bodyPr/>
                    <a:lstStyle/>
                    <a:p>
                      <a:endParaRPr lang="en-US" dirty="0"/>
                    </a:p>
                  </a:txBody>
                  <a:tcPr/>
                </a:tc>
                <a:tc>
                  <a:txBody>
                    <a:bodyPr/>
                    <a:lstStyle/>
                    <a:p>
                      <a:r>
                        <a:rPr lang="en-US" sz="3300"/>
                        <a:t>Subjective </a:t>
                      </a:r>
                    </a:p>
                  </a:txBody>
                  <a:tcPr marL="166916" marR="166916" marT="83458" marB="83458"/>
                </a:tc>
                <a:tc>
                  <a:txBody>
                    <a:bodyPr/>
                    <a:lstStyle/>
                    <a:p>
                      <a:r>
                        <a:rPr lang="en-US" sz="3300" dirty="0"/>
                        <a:t>?</a:t>
                      </a:r>
                    </a:p>
                  </a:txBody>
                  <a:tcPr marL="166916" marR="166916" marT="83458" marB="83458"/>
                </a:tc>
                <a:tc>
                  <a:txBody>
                    <a:bodyPr/>
                    <a:lstStyle/>
                    <a:p>
                      <a:r>
                        <a:rPr lang="en-US" sz="3300" dirty="0"/>
                        <a:t>?</a:t>
                      </a:r>
                    </a:p>
                  </a:txBody>
                  <a:tcPr marL="166916" marR="166916" marT="83458" marB="83458"/>
                </a:tc>
                <a:extLst>
                  <a:ext uri="{0D108BD9-81ED-4DB2-BD59-A6C34878D82A}">
                    <a16:rowId xmlns:a16="http://schemas.microsoft.com/office/drawing/2014/main" val="290912283"/>
                  </a:ext>
                </a:extLst>
              </a:tr>
            </a:tbl>
          </a:graphicData>
        </a:graphic>
      </p:graphicFrame>
    </p:spTree>
    <p:extLst>
      <p:ext uri="{BB962C8B-B14F-4D97-AF65-F5344CB8AC3E}">
        <p14:creationId xmlns:p14="http://schemas.microsoft.com/office/powerpoint/2010/main" val="1818228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0126C-0F70-4133-AA1F-FC71503E0DE9}"/>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Thank you for listening</a:t>
            </a: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54452607-67F7-4816-AEE0-8E6F246B224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B1EACB3A-3093-48C6-A24E-91875592B7F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9FBCDE23-E078-4F36-A542-50E27ADB06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a:solidFill>
                  <a:schemeClr val="tx1">
                    <a:lumMod val="50000"/>
                    <a:lumOff val="50000"/>
                  </a:schemeClr>
                </a:solidFill>
              </a:rPr>
              <a:pPr>
                <a:spcAft>
                  <a:spcPts val="600"/>
                </a:spcAft>
              </a:pPr>
              <a:t>50</a:t>
            </a:fld>
            <a:endParaRPr lang="en-US">
              <a:solidFill>
                <a:schemeClr val="tx1">
                  <a:lumMod val="50000"/>
                  <a:lumOff val="50000"/>
                </a:schemeClr>
              </a:solidFill>
            </a:endParaRPr>
          </a:p>
        </p:txBody>
      </p:sp>
    </p:spTree>
    <p:extLst>
      <p:ext uri="{BB962C8B-B14F-4D97-AF65-F5344CB8AC3E}">
        <p14:creationId xmlns:p14="http://schemas.microsoft.com/office/powerpoint/2010/main" val="18621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DC37-8FCD-4918-9935-2C059DA37AB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D7EE2B7-3C9A-41DA-86FB-09C62C2D9678}"/>
              </a:ext>
            </a:extLst>
          </p:cNvPr>
          <p:cNvSpPr>
            <a:spLocks noGrp="1"/>
          </p:cNvSpPr>
          <p:nvPr>
            <p:ph idx="1"/>
          </p:nvPr>
        </p:nvSpPr>
        <p:spPr/>
        <p:txBody>
          <a:bodyPr>
            <a:normAutofit/>
          </a:bodyPr>
          <a:lstStyle/>
          <a:p>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Aaker, D. A. (1996). Measuring Brand Equity Across Products and Markets.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California Management Review</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hlinkClick r:id="rId2"/>
              </a:rPr>
              <a:t>https://doi.org/10.2307/41165845</a:t>
            </a:r>
            <a:endParaRPr lang="en-US" sz="1800" kern="12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Agarwal, M. K., &amp; Rao, V. R. (1996). An empirical comparison of consumer-based measures of brand equity.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Marketing Letters</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7</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(3), 237–247. </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hlinkClick r:id="rId3"/>
              </a:rPr>
              <a:t>https://doi.org/10.1007/BF00435740</a:t>
            </a:r>
            <a:endParaRPr lang="en-US" sz="1800" kern="12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1800" kern="1200" dirty="0" err="1">
                <a:effectLst/>
                <a:latin typeface="Times New Roman" panose="02020603050405020304" pitchFamily="18" charset="0"/>
                <a:ea typeface="SimSun" panose="02010600030101010101" pitchFamily="2" charset="-122"/>
              </a:rPr>
              <a:t>Anselmsson</a:t>
            </a:r>
            <a:r>
              <a:rPr lang="en-US" sz="1800" kern="1200" dirty="0">
                <a:effectLst/>
                <a:latin typeface="Times New Roman" panose="02020603050405020304" pitchFamily="18" charset="0"/>
                <a:ea typeface="SimSun" panose="02010600030101010101" pitchFamily="2" charset="-122"/>
              </a:rPr>
              <a:t>, J., &amp; </a:t>
            </a:r>
            <a:r>
              <a:rPr lang="en-US" sz="1800" kern="1200" dirty="0" err="1">
                <a:effectLst/>
                <a:latin typeface="Times New Roman" panose="02020603050405020304" pitchFamily="18" charset="0"/>
                <a:ea typeface="SimSun" panose="02010600030101010101" pitchFamily="2" charset="-122"/>
              </a:rPr>
              <a:t>Bondesson</a:t>
            </a:r>
            <a:r>
              <a:rPr lang="en-US" sz="1800" kern="1200" dirty="0">
                <a:effectLst/>
                <a:latin typeface="Times New Roman" panose="02020603050405020304" pitchFamily="18" charset="0"/>
                <a:ea typeface="SimSun" panose="02010600030101010101" pitchFamily="2" charset="-122"/>
              </a:rPr>
              <a:t>, N. (2015). Brand value chain in </a:t>
            </a:r>
            <a:r>
              <a:rPr lang="en-US" sz="1800" kern="1200" dirty="0" err="1">
                <a:effectLst/>
                <a:latin typeface="Times New Roman" panose="02020603050405020304" pitchFamily="18" charset="0"/>
                <a:ea typeface="SimSun" panose="02010600030101010101" pitchFamily="2" charset="-122"/>
              </a:rPr>
              <a:t>practise</a:t>
            </a:r>
            <a:r>
              <a:rPr lang="en-US" sz="1800" kern="1200" dirty="0">
                <a:effectLst/>
                <a:latin typeface="Times New Roman" panose="02020603050405020304" pitchFamily="18" charset="0"/>
                <a:ea typeface="SimSun" panose="02010600030101010101" pitchFamily="2" charset="-122"/>
              </a:rPr>
              <a:t>; the relationship between mindset and market performance metrics: A study of the Swedish market for FMCG. </a:t>
            </a:r>
            <a:r>
              <a:rPr lang="en-US" sz="1800" i="1" kern="1200" dirty="0">
                <a:effectLst/>
                <a:latin typeface="Times New Roman" panose="02020603050405020304" pitchFamily="18" charset="0"/>
                <a:ea typeface="SimSun" panose="02010600030101010101" pitchFamily="2" charset="-122"/>
              </a:rPr>
              <a:t>Journal of Retailing and Consumer Services</a:t>
            </a:r>
            <a:r>
              <a:rPr lang="en-US" sz="1800" kern="1200" dirty="0">
                <a:effectLst/>
                <a:latin typeface="Times New Roman" panose="02020603050405020304" pitchFamily="18" charset="0"/>
                <a:ea typeface="SimSun" panose="02010600030101010101" pitchFamily="2" charset="-122"/>
              </a:rPr>
              <a:t>, </a:t>
            </a:r>
            <a:r>
              <a:rPr lang="en-US" sz="1800" i="1" kern="1200" dirty="0">
                <a:effectLst/>
                <a:latin typeface="Times New Roman" panose="02020603050405020304" pitchFamily="18" charset="0"/>
                <a:ea typeface="SimSun" panose="02010600030101010101" pitchFamily="2" charset="-122"/>
              </a:rPr>
              <a:t>25</a:t>
            </a:r>
            <a:r>
              <a:rPr lang="en-US" sz="1800" kern="1200" dirty="0">
                <a:effectLst/>
                <a:latin typeface="Times New Roman" panose="02020603050405020304" pitchFamily="18" charset="0"/>
                <a:ea typeface="SimSun" panose="02010600030101010101" pitchFamily="2" charset="-122"/>
              </a:rPr>
              <a:t>, 58–70. </a:t>
            </a:r>
            <a:endParaRPr lang="en-US" sz="1800" kern="12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Farquhar, P. H. (1989). Managing Brand Equity.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Marketing Research</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a:t>
            </a:r>
          </a:p>
          <a:p>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Keller, K. L. (1993). Conceptualizing, Measuring, and Managing Customer-Based Brand Equity.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Journal of Marketing</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hlinkClick r:id="rId4"/>
              </a:rPr>
              <a:t>https://doi.org/10.2307/1252054</a:t>
            </a:r>
            <a:endParaRPr lang="en-US" sz="1800" kern="12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Pustejovsky, J. E., &amp; Tipton, E. (2020).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Meta-Analysis with Robust Variance Estimation: Expanding the Range of Working Models</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https://doi.org/10.31222/osf.io/vyfcj</a:t>
            </a:r>
          </a:p>
          <a:p>
            <a:r>
              <a:rPr lang="en-US" sz="1800" kern="1200" dirty="0" err="1">
                <a:effectLst/>
                <a:latin typeface="Times New Roman" panose="02020603050405020304" pitchFamily="18" charset="0"/>
                <a:ea typeface="SimSun" panose="02010600030101010101" pitchFamily="2" charset="-122"/>
                <a:cs typeface="Times New Roman" panose="02020603050405020304" pitchFamily="18" charset="0"/>
              </a:rPr>
              <a:t>Yoo</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B., Donthu, N., &amp; Lee, S. (2000). An examination of selected marketing mix elements and brand equity.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Journal of the Academy of Marketing Science</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kern="1200" dirty="0">
                <a:effectLst/>
                <a:latin typeface="Times New Roman" panose="02020603050405020304" pitchFamily="18" charset="0"/>
                <a:ea typeface="SimSun" panose="02010600030101010101" pitchFamily="2" charset="-122"/>
                <a:cs typeface="Times New Roman" panose="02020603050405020304" pitchFamily="18" charset="0"/>
              </a:rPr>
              <a:t>28</a:t>
            </a:r>
            <a:r>
              <a:rPr lang="en-US" sz="1800" kern="1200" dirty="0">
                <a:effectLst/>
                <a:latin typeface="Times New Roman" panose="02020603050405020304" pitchFamily="18" charset="0"/>
                <a:ea typeface="SimSun" panose="02010600030101010101" pitchFamily="2" charset="-122"/>
                <a:cs typeface="Times New Roman" panose="02020603050405020304" pitchFamily="18" charset="0"/>
              </a:rPr>
              <a:t>(2), 195–211. https://doi.org/10.1177/0092070300282002</a:t>
            </a:r>
          </a:p>
          <a:p>
            <a:endParaRPr lang="en-US" sz="1800" kern="12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A1462081-8B56-431D-8DEF-2ACEA651357E}"/>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F8BDA02F-C68A-4742-8A75-282F2E43E116}"/>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09522E64-DA18-42EA-8DD0-1061F6EFC10E}"/>
              </a:ext>
            </a:extLst>
          </p:cNvPr>
          <p:cNvSpPr>
            <a:spLocks noGrp="1"/>
          </p:cNvSpPr>
          <p:nvPr>
            <p:ph type="sldNum" sz="quarter" idx="12"/>
          </p:nvPr>
        </p:nvSpPr>
        <p:spPr/>
        <p:txBody>
          <a:bodyPr/>
          <a:lstStyle/>
          <a:p>
            <a:fld id="{7968E5EC-58A2-F546-9EDC-CD34D9CBB612}" type="slidenum">
              <a:rPr lang="en-US" smtClean="0"/>
              <a:t>51</a:t>
            </a:fld>
            <a:endParaRPr lang="en-US"/>
          </a:p>
        </p:txBody>
      </p:sp>
    </p:spTree>
    <p:extLst>
      <p:ext uri="{BB962C8B-B14F-4D97-AF65-F5344CB8AC3E}">
        <p14:creationId xmlns:p14="http://schemas.microsoft.com/office/powerpoint/2010/main" val="820085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1">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Rectangle 53">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44C4F-EFC8-4BBF-923B-7EE04969159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Coding Scheme</a:t>
            </a:r>
          </a:p>
        </p:txBody>
      </p:sp>
      <p:cxnSp>
        <p:nvCxnSpPr>
          <p:cNvPr id="62" name="Straight Connector 55">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57">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DB1A76F2-BE8B-4648-9BAA-B89314581183}"/>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en-US">
                <a:solidFill>
                  <a:srgbClr val="898989"/>
                </a:solidFill>
              </a:rPr>
              <a:t>4/3/2022</a:t>
            </a:r>
          </a:p>
        </p:txBody>
      </p:sp>
      <p:sp>
        <p:nvSpPr>
          <p:cNvPr id="5" name="Footer Placeholder 4">
            <a:extLst>
              <a:ext uri="{FF2B5EF4-FFF2-40B4-BE49-F238E27FC236}">
                <a16:creationId xmlns:a16="http://schemas.microsoft.com/office/drawing/2014/main" id="{7E13643B-06FB-4873-9AB3-6A19CEDE1DAA}"/>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Mike Nguyen</a:t>
            </a:r>
          </a:p>
        </p:txBody>
      </p:sp>
      <p:sp>
        <p:nvSpPr>
          <p:cNvPr id="6" name="Slide Number Placeholder 5">
            <a:extLst>
              <a:ext uri="{FF2B5EF4-FFF2-40B4-BE49-F238E27FC236}">
                <a16:creationId xmlns:a16="http://schemas.microsoft.com/office/drawing/2014/main" id="{311049F8-7CF6-4674-8634-DE29E5781A3E}"/>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968E5EC-58A2-F546-9EDC-CD34D9CBB612}" type="slidenum">
              <a:rPr lang="en-US">
                <a:solidFill>
                  <a:srgbClr val="898989"/>
                </a:solidFill>
              </a:rPr>
              <a:pPr>
                <a:spcAft>
                  <a:spcPts val="600"/>
                </a:spcAft>
              </a:pPr>
              <a:t>52</a:t>
            </a:fld>
            <a:endParaRPr lang="en-US">
              <a:solidFill>
                <a:srgbClr val="898989"/>
              </a:solidFill>
            </a:endParaRPr>
          </a:p>
        </p:txBody>
      </p:sp>
      <p:graphicFrame>
        <p:nvGraphicFramePr>
          <p:cNvPr id="8" name="Table 7">
            <a:extLst>
              <a:ext uri="{FF2B5EF4-FFF2-40B4-BE49-F238E27FC236}">
                <a16:creationId xmlns:a16="http://schemas.microsoft.com/office/drawing/2014/main" id="{D8F4B2BA-EACF-419E-95E1-9A8A4C686013}"/>
              </a:ext>
            </a:extLst>
          </p:cNvPr>
          <p:cNvGraphicFramePr>
            <a:graphicFrameLocks noGrp="1"/>
          </p:cNvGraphicFramePr>
          <p:nvPr>
            <p:extLst>
              <p:ext uri="{D42A27DB-BD31-4B8C-83A1-F6EECF244321}">
                <p14:modId xmlns:p14="http://schemas.microsoft.com/office/powerpoint/2010/main" val="1759712215"/>
              </p:ext>
            </p:extLst>
          </p:nvPr>
        </p:nvGraphicFramePr>
        <p:xfrm>
          <a:off x="382555" y="2298654"/>
          <a:ext cx="11457991" cy="4713309"/>
        </p:xfrm>
        <a:graphic>
          <a:graphicData uri="http://schemas.openxmlformats.org/drawingml/2006/table">
            <a:tbl>
              <a:tblPr firstRow="1" firstCol="1" bandRow="1">
                <a:noFill/>
              </a:tblPr>
              <a:tblGrid>
                <a:gridCol w="2929812">
                  <a:extLst>
                    <a:ext uri="{9D8B030D-6E8A-4147-A177-3AD203B41FA5}">
                      <a16:colId xmlns:a16="http://schemas.microsoft.com/office/drawing/2014/main" val="1451257980"/>
                    </a:ext>
                  </a:extLst>
                </a:gridCol>
                <a:gridCol w="8528179">
                  <a:extLst>
                    <a:ext uri="{9D8B030D-6E8A-4147-A177-3AD203B41FA5}">
                      <a16:colId xmlns:a16="http://schemas.microsoft.com/office/drawing/2014/main" val="1758520151"/>
                    </a:ext>
                  </a:extLst>
                </a:gridCol>
              </a:tblGrid>
              <a:tr h="378993">
                <a:tc>
                  <a:txBody>
                    <a:bodyPr/>
                    <a:lstStyle/>
                    <a:p>
                      <a:pPr marL="0" marR="0" indent="0" algn="l" fontAlgn="t">
                        <a:lnSpc>
                          <a:spcPct val="200000"/>
                        </a:lnSpc>
                        <a:spcBef>
                          <a:spcPts val="0"/>
                        </a:spcBef>
                        <a:spcAft>
                          <a:spcPts val="0"/>
                        </a:spcAft>
                      </a:pPr>
                      <a:r>
                        <a:rPr lang="en-US" sz="1400" b="1"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Variable</a:t>
                      </a:r>
                      <a:endParaRPr lang="en-US" sz="1400" b="1" i="0" u="none" strike="noStrike" cap="none" spc="0">
                        <a:solidFill>
                          <a:schemeClr val="tx1"/>
                        </a:solidFill>
                        <a:effectLst/>
                        <a:latin typeface="Arial" panose="020B0604020202020204" pitchFamily="34" charset="0"/>
                      </a:endParaRPr>
                    </a:p>
                  </a:txBody>
                  <a:tcPr marL="0" marR="11237" marT="10932" marB="54662" anchor="b">
                    <a:lnL w="12700" cmpd="sng">
                      <a:noFill/>
                    </a:lnL>
                    <a:lnR w="12700" cmpd="sng">
                      <a:noFill/>
                    </a:lnR>
                    <a:lnT w="9525" cap="flat" cmpd="sng" algn="ctr">
                      <a:noFill/>
                      <a:prstDash val="solid"/>
                    </a:lnT>
                    <a:lnB w="38100" cmpd="sng">
                      <a:noFill/>
                    </a:lnB>
                    <a:noFill/>
                  </a:tcPr>
                </a:tc>
                <a:tc>
                  <a:txBody>
                    <a:bodyPr/>
                    <a:lstStyle/>
                    <a:p>
                      <a:pPr marL="0" marR="0" indent="0" algn="l" fontAlgn="t">
                        <a:lnSpc>
                          <a:spcPct val="200000"/>
                        </a:lnSpc>
                        <a:spcBef>
                          <a:spcPts val="0"/>
                        </a:spcBef>
                        <a:spcAft>
                          <a:spcPts val="0"/>
                        </a:spcAft>
                      </a:pPr>
                      <a:r>
                        <a:rPr lang="en-US" sz="1400" b="1"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Operationalization/ Variable Description</a:t>
                      </a:r>
                      <a:endParaRPr lang="en-US" sz="1400" b="1" i="0" u="none" strike="noStrike" cap="none" spc="0" dirty="0">
                        <a:solidFill>
                          <a:schemeClr val="tx1"/>
                        </a:solidFill>
                        <a:effectLst/>
                        <a:latin typeface="Arial" panose="020B0604020202020204" pitchFamily="34" charset="0"/>
                      </a:endParaRPr>
                    </a:p>
                  </a:txBody>
                  <a:tcPr marL="0" marR="11237" marT="10932" marB="54662"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805683400"/>
                  </a:ext>
                </a:extLst>
              </a:tr>
              <a:tr h="530225">
                <a:tc>
                  <a:txBody>
                    <a:bodyPr/>
                    <a:lstStyle/>
                    <a:p>
                      <a:pPr marL="0" marR="0" indent="0"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Brand Performance </a:t>
                      </a:r>
                      <a:endParaRPr lang="en-US" sz="1400" b="0" i="0" u="none" strike="noStrike" cap="none" spc="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indent="0" algn="l" fontAlgn="t">
                        <a:lnSpc>
                          <a:spcPct val="200000"/>
                        </a:lnSpc>
                        <a:spcBef>
                          <a:spcPts val="0"/>
                        </a:spcBef>
                        <a:spcAft>
                          <a:spcPts val="0"/>
                        </a:spcAft>
                      </a:pPr>
                      <a:r>
                        <a:rPr lang="en-US" sz="1400" b="0"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Was brand performance measured subjectively or objectively? (1) Subjective (2) Objective</a:t>
                      </a:r>
                      <a:endParaRPr lang="en-US" sz="1400" b="0" i="0" u="none" strike="noStrike" cap="none" spc="0" dirty="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2604907306"/>
                  </a:ext>
                </a:extLst>
              </a:tr>
              <a:tr h="530225">
                <a:tc>
                  <a:txBody>
                    <a:bodyPr/>
                    <a:lstStyle/>
                    <a:p>
                      <a:pPr marL="0" marR="0" indent="0"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Observability of Product Consumption</a:t>
                      </a:r>
                      <a:endParaRPr lang="en-US" sz="1400" b="0" i="0" u="none" strike="noStrike" cap="none" spc="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indent="0" algn="l" fontAlgn="t">
                        <a:lnSpc>
                          <a:spcPct val="200000"/>
                        </a:lnSpc>
                        <a:spcBef>
                          <a:spcPts val="0"/>
                        </a:spcBef>
                        <a:spcAft>
                          <a:spcPts val="0"/>
                        </a:spcAft>
                      </a:pPr>
                      <a:r>
                        <a:rPr lang="en-US" sz="1400" b="0"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Where is the product typically consumed? (1) Private (2) Mixed (3) Public</a:t>
                      </a:r>
                      <a:endParaRPr lang="en-US" sz="1400" b="0" i="0" u="none" strike="noStrike" cap="none" spc="0" dirty="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75292007"/>
                  </a:ext>
                </a:extLst>
              </a:tr>
              <a:tr h="748874">
                <a:tc>
                  <a:txBody>
                    <a:bodyPr/>
                    <a:lstStyle/>
                    <a:p>
                      <a:pPr marL="0" marR="0" indent="0" algn="l" fontAlgn="t">
                        <a:lnSpc>
                          <a:spcPct val="200000"/>
                        </a:lnSpc>
                        <a:spcBef>
                          <a:spcPts val="0"/>
                        </a:spcBef>
                        <a:spcAft>
                          <a:spcPts val="0"/>
                        </a:spcAft>
                      </a:pPr>
                      <a:r>
                        <a:rPr lang="en-US" sz="1400" b="0"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Social Media Introduction</a:t>
                      </a:r>
                      <a:endParaRPr lang="en-US" sz="1400" b="0" i="0" u="none" strike="noStrike" cap="none" spc="0" dirty="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indent="0"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Were the data collected before or after 2012? (1) Before (2) After</a:t>
                      </a:r>
                      <a:endParaRPr lang="en-US" sz="1400" b="0" i="0" u="none" strike="noStrike" cap="none" spc="0">
                        <a:solidFill>
                          <a:schemeClr val="tx1"/>
                        </a:solidFill>
                        <a:effectLst/>
                        <a:latin typeface="Arial" panose="020B0604020202020204" pitchFamily="34" charset="0"/>
                      </a:endParaRPr>
                    </a:p>
                    <a:p>
                      <a:pPr marL="347472" marR="0" indent="-347472"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For panel data, we measure the percent of years after 2012 over the total number of years</a:t>
                      </a:r>
                      <a:endParaRPr lang="en-US" sz="1400" b="0" i="0" u="none" strike="noStrike" cap="none" spc="0">
                        <a:solidFill>
                          <a:schemeClr val="tx1"/>
                        </a:solidFill>
                        <a:effectLst/>
                        <a:latin typeface="Arial" panose="020B0604020202020204" pitchFamily="34" charset="0"/>
                      </a:endParaRPr>
                    </a:p>
                    <a:p>
                      <a:pPr marL="347472" marR="0" indent="-347472"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Papers with missing data on data collection year are assumed to be collected two years before the publication</a:t>
                      </a:r>
                      <a:endParaRPr lang="en-US" sz="1400" b="0" i="0" u="none" strike="noStrike" cap="none" spc="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440815549"/>
                  </a:ext>
                </a:extLst>
              </a:tr>
              <a:tr h="530225">
                <a:tc>
                  <a:txBody>
                    <a:bodyPr/>
                    <a:lstStyle/>
                    <a:p>
                      <a:pPr marL="0" marR="0" indent="0"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Data Structure</a:t>
                      </a:r>
                      <a:endParaRPr lang="en-US" sz="1400" b="0" i="0" u="none" strike="noStrike" cap="none" spc="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indent="0" algn="l" fontAlgn="t">
                        <a:lnSpc>
                          <a:spcPct val="200000"/>
                        </a:lnSpc>
                        <a:spcBef>
                          <a:spcPts val="0"/>
                        </a:spcBef>
                        <a:spcAft>
                          <a:spcPts val="0"/>
                        </a:spcAft>
                      </a:pPr>
                      <a:r>
                        <a:rPr lang="en-US" sz="1400" b="0"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Did the study measure brand at one or multiple points in time? (1) Cross-sectional (2) Panel</a:t>
                      </a:r>
                      <a:endParaRPr lang="en-US" sz="1400" b="0" i="0" u="none" strike="noStrike" cap="none" spc="0" dirty="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91661318"/>
                  </a:ext>
                </a:extLst>
              </a:tr>
              <a:tr h="530225">
                <a:tc>
                  <a:txBody>
                    <a:bodyPr/>
                    <a:lstStyle/>
                    <a:p>
                      <a:pPr marL="0" marR="0" indent="0"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Random Selection</a:t>
                      </a:r>
                      <a:endParaRPr lang="en-US" sz="1400" b="0" i="0" u="none" strike="noStrike" cap="none" spc="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indent="0" algn="l" fontAlgn="t">
                        <a:lnSpc>
                          <a:spcPct val="200000"/>
                        </a:lnSpc>
                        <a:spcBef>
                          <a:spcPts val="0"/>
                        </a:spcBef>
                        <a:spcAft>
                          <a:spcPts val="0"/>
                        </a:spcAft>
                      </a:pPr>
                      <a:r>
                        <a:rPr lang="en-US" sz="1400" b="0"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Was the source/perspective of brand equity selected randomly? (1) Random (2) Non-random</a:t>
                      </a:r>
                      <a:endParaRPr lang="en-US" sz="1400" b="0" i="0" u="none" strike="noStrike" cap="none" spc="0" dirty="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384374113"/>
                  </a:ext>
                </a:extLst>
              </a:tr>
              <a:tr h="748874">
                <a:tc>
                  <a:txBody>
                    <a:bodyPr/>
                    <a:lstStyle/>
                    <a:p>
                      <a:pPr marL="0" marR="0" indent="0" algn="l" fontAlgn="t">
                        <a:lnSpc>
                          <a:spcPct val="200000"/>
                        </a:lnSpc>
                        <a:spcBef>
                          <a:spcPts val="0"/>
                        </a:spcBef>
                        <a:spcAft>
                          <a:spcPts val="0"/>
                        </a:spcAft>
                      </a:pPr>
                      <a:r>
                        <a:rPr lang="en-US" sz="1400" b="0" i="0" u="none" strike="noStrike"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Product Type</a:t>
                      </a:r>
                      <a:endParaRPr lang="en-US" sz="1400" b="0" i="0" u="none" strike="noStrike" cap="none" spc="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indent="0" algn="l" fontAlgn="t">
                        <a:lnSpc>
                          <a:spcPct val="200000"/>
                        </a:lnSpc>
                        <a:spcBef>
                          <a:spcPts val="0"/>
                        </a:spcBef>
                        <a:spcAft>
                          <a:spcPts val="0"/>
                        </a:spcAft>
                      </a:pPr>
                      <a:r>
                        <a:rPr lang="en-US" sz="1400" b="0" i="0" u="none" strike="noStrike"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What is the main offering of the focal entity? (1) Goods (2) Mixed (3) Service</a:t>
                      </a:r>
                      <a:endParaRPr lang="en-US" sz="1400" b="0" i="0" u="none" strike="noStrike" cap="none" spc="0" dirty="0">
                        <a:solidFill>
                          <a:schemeClr val="tx1"/>
                        </a:solidFill>
                        <a:effectLst/>
                        <a:latin typeface="Arial" panose="020B0604020202020204" pitchFamily="34" charset="0"/>
                      </a:endParaRPr>
                    </a:p>
                  </a:txBody>
                  <a:tcPr marL="0" marR="11237" marT="16399" marB="5466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962685372"/>
                  </a:ext>
                </a:extLst>
              </a:tr>
            </a:tbl>
          </a:graphicData>
        </a:graphic>
      </p:graphicFrame>
    </p:spTree>
    <p:extLst>
      <p:ext uri="{BB962C8B-B14F-4D97-AF65-F5344CB8AC3E}">
        <p14:creationId xmlns:p14="http://schemas.microsoft.com/office/powerpoint/2010/main" val="16451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42D61-6289-498A-AF77-88E24476C50F}"/>
              </a:ext>
            </a:extLst>
          </p:cNvPr>
          <p:cNvSpPr>
            <a:spLocks noGrp="1"/>
          </p:cNvSpPr>
          <p:nvPr>
            <p:ph type="title"/>
          </p:nvPr>
        </p:nvSpPr>
        <p:spPr>
          <a:xfrm>
            <a:off x="630936" y="639520"/>
            <a:ext cx="3429000" cy="1719072"/>
          </a:xfrm>
        </p:spPr>
        <p:txBody>
          <a:bodyPr anchor="b">
            <a:normAutofit/>
          </a:bodyPr>
          <a:lstStyle/>
          <a:p>
            <a:r>
              <a:rPr lang="en-US" sz="5400" dirty="0"/>
              <a:t>Outlier</a:t>
            </a:r>
          </a:p>
        </p:txBody>
      </p:sp>
      <p:sp>
        <p:nvSpPr>
          <p:cNvPr id="1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CBB19B-450F-46BC-AEF2-B24A4BD81186}"/>
              </a:ext>
            </a:extLst>
          </p:cNvPr>
          <p:cNvSpPr>
            <a:spLocks noGrp="1"/>
          </p:cNvSpPr>
          <p:nvPr>
            <p:ph idx="1"/>
          </p:nvPr>
        </p:nvSpPr>
        <p:spPr>
          <a:xfrm>
            <a:off x="630936" y="2807208"/>
            <a:ext cx="3429000" cy="3410712"/>
          </a:xfrm>
        </p:spPr>
        <p:txBody>
          <a:bodyPr anchor="t">
            <a:normAutofit/>
          </a:bodyPr>
          <a:lstStyle/>
          <a:p>
            <a:pPr marL="0" indent="0">
              <a:buNone/>
            </a:pPr>
            <a:r>
              <a:rPr lang="en-US" sz="1900" dirty="0">
                <a:latin typeface="Times New Roman" panose="02020603050405020304" pitchFamily="18" charset="0"/>
                <a:ea typeface="SimSun" panose="02010600030101010101" pitchFamily="2" charset="-122"/>
              </a:rPr>
              <a:t>Analyses</a:t>
            </a:r>
            <a:endParaRPr lang="en-US" sz="1900" kern="1200" dirty="0">
              <a:effectLst/>
              <a:latin typeface="Times New Roman" panose="02020603050405020304" pitchFamily="18" charset="0"/>
              <a:ea typeface="SimSun" panose="02010600030101010101" pitchFamily="2" charset="-122"/>
            </a:endParaRPr>
          </a:p>
          <a:p>
            <a:r>
              <a:rPr lang="en-US" sz="1900" kern="1200" dirty="0">
                <a:effectLst/>
                <a:latin typeface="Times New Roman" panose="02020603050405020304" pitchFamily="18" charset="0"/>
                <a:ea typeface="SimSun" panose="02010600030101010101" pitchFamily="2" charset="-122"/>
              </a:rPr>
              <a:t>Boxplots</a:t>
            </a:r>
          </a:p>
          <a:p>
            <a:r>
              <a:rPr lang="en-US" sz="1900" dirty="0">
                <a:latin typeface="Times New Roman" panose="02020603050405020304" pitchFamily="18" charset="0"/>
                <a:ea typeface="SimSun" panose="02010600030101010101" pitchFamily="2" charset="-122"/>
              </a:rPr>
              <a:t>Influential diagnostics (e.g., leave-one-out method, DIFFITS, value, Cook’s distances, covariance ratio)</a:t>
            </a:r>
          </a:p>
          <a:p>
            <a:r>
              <a:rPr lang="en-US" sz="1900" kern="1200" dirty="0" err="1">
                <a:effectLst/>
                <a:latin typeface="Times New Roman" panose="02020603050405020304" pitchFamily="18" charset="0"/>
                <a:ea typeface="SimSun" panose="02010600030101010101" pitchFamily="2" charset="-122"/>
              </a:rPr>
              <a:t>Baujat</a:t>
            </a:r>
            <a:r>
              <a:rPr lang="en-US" sz="1900" kern="1200" dirty="0">
                <a:effectLst/>
                <a:latin typeface="Times New Roman" panose="02020603050405020304" pitchFamily="18" charset="0"/>
                <a:ea typeface="SimSun" panose="02010600030101010101" pitchFamily="2" charset="-122"/>
              </a:rPr>
              <a:t> analysis </a:t>
            </a:r>
          </a:p>
          <a:p>
            <a:endParaRPr lang="en-US" sz="1900" kern="1200" dirty="0">
              <a:effectLst/>
              <a:latin typeface="Times New Roman" panose="02020603050405020304" pitchFamily="18" charset="0"/>
              <a:ea typeface="SimSun" panose="02010600030101010101" pitchFamily="2" charset="-122"/>
            </a:endParaRPr>
          </a:p>
          <a:p>
            <a:pPr marL="0" indent="0">
              <a:buNone/>
            </a:pPr>
            <a:r>
              <a:rPr lang="en-US" sz="1900" kern="1200" dirty="0" err="1">
                <a:effectLst/>
                <a:latin typeface="Times New Roman" panose="02020603050405020304" pitchFamily="18" charset="0"/>
                <a:ea typeface="SimSun" panose="02010600030101010101" pitchFamily="2" charset="-122"/>
              </a:rPr>
              <a:t>Anselmsson</a:t>
            </a:r>
            <a:r>
              <a:rPr lang="en-US" sz="1900" kern="1200" dirty="0">
                <a:effectLst/>
                <a:latin typeface="Times New Roman" panose="02020603050405020304" pitchFamily="18" charset="0"/>
                <a:ea typeface="SimSun" panose="02010600030101010101" pitchFamily="2" charset="-122"/>
              </a:rPr>
              <a:t> &amp; </a:t>
            </a:r>
            <a:r>
              <a:rPr lang="en-US" sz="1900" kern="1200" dirty="0" err="1">
                <a:effectLst/>
                <a:latin typeface="Times New Roman" panose="02020603050405020304" pitchFamily="18" charset="0"/>
                <a:ea typeface="SimSun" panose="02010600030101010101" pitchFamily="2" charset="-122"/>
              </a:rPr>
              <a:t>Bondesson</a:t>
            </a:r>
            <a:r>
              <a:rPr lang="en-US" sz="1900" kern="1200" dirty="0">
                <a:effectLst/>
                <a:latin typeface="Times New Roman" panose="02020603050405020304" pitchFamily="18" charset="0"/>
                <a:ea typeface="SimSun" panose="02010600030101010101" pitchFamily="2" charset="-122"/>
              </a:rPr>
              <a:t> (2015) with r &gt; 0.9. </a:t>
            </a:r>
            <a:endParaRPr lang="en-US" sz="1900" dirty="0"/>
          </a:p>
        </p:txBody>
      </p:sp>
      <p:pic>
        <p:nvPicPr>
          <p:cNvPr id="8" name="Picture 7" descr="Logo, icon, company name&#10;&#10;Description automatically generated">
            <a:extLst>
              <a:ext uri="{FF2B5EF4-FFF2-40B4-BE49-F238E27FC236}">
                <a16:creationId xmlns:a16="http://schemas.microsoft.com/office/drawing/2014/main" id="{C6B1EB8D-C562-44B7-8A82-76A42D13C6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4296" y="1625403"/>
            <a:ext cx="6903720" cy="3607193"/>
          </a:xfrm>
          <a:prstGeom prst="rect">
            <a:avLst/>
          </a:prstGeom>
        </p:spPr>
      </p:pic>
      <p:sp>
        <p:nvSpPr>
          <p:cNvPr id="4" name="Date Placeholder 3">
            <a:extLst>
              <a:ext uri="{FF2B5EF4-FFF2-40B4-BE49-F238E27FC236}">
                <a16:creationId xmlns:a16="http://schemas.microsoft.com/office/drawing/2014/main" id="{F981619C-4A7E-4160-9083-73E44771CE26}"/>
              </a:ext>
            </a:extLst>
          </p:cNvPr>
          <p:cNvSpPr>
            <a:spLocks noGrp="1"/>
          </p:cNvSpPr>
          <p:nvPr>
            <p:ph type="dt" sz="half" idx="10"/>
          </p:nvPr>
        </p:nvSpPr>
        <p:spPr>
          <a:xfrm>
            <a:off x="838200" y="6356350"/>
            <a:ext cx="2743200" cy="365125"/>
          </a:xfrm>
        </p:spPr>
        <p:txBody>
          <a:bodyP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182EFA1D-5826-4962-92F0-0F7819849AF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Mike Nguyen</a:t>
            </a:r>
          </a:p>
        </p:txBody>
      </p:sp>
      <p:sp>
        <p:nvSpPr>
          <p:cNvPr id="6" name="Slide Number Placeholder 5">
            <a:extLst>
              <a:ext uri="{FF2B5EF4-FFF2-40B4-BE49-F238E27FC236}">
                <a16:creationId xmlns:a16="http://schemas.microsoft.com/office/drawing/2014/main" id="{C26B121E-E4F3-41DC-B33D-292C64FF2D85}"/>
              </a:ext>
            </a:extLst>
          </p:cNvPr>
          <p:cNvSpPr>
            <a:spLocks noGrp="1"/>
          </p:cNvSpPr>
          <p:nvPr>
            <p:ph type="sldNum" sz="quarter" idx="12"/>
          </p:nvPr>
        </p:nvSpPr>
        <p:spPr>
          <a:xfrm>
            <a:off x="8610600" y="6356350"/>
            <a:ext cx="2743200" cy="365125"/>
          </a:xfrm>
        </p:spPr>
        <p:txBody>
          <a:bodyPr>
            <a:normAutofit/>
          </a:bodyPr>
          <a:lstStyle/>
          <a:p>
            <a:pPr>
              <a:spcAft>
                <a:spcPts val="600"/>
              </a:spcAft>
            </a:pPr>
            <a:fld id="{7968E5EC-58A2-F546-9EDC-CD34D9CBB612}" type="slidenum">
              <a:rPr lang="en-US" smtClean="0"/>
              <a:pPr>
                <a:spcAft>
                  <a:spcPts val="600"/>
                </a:spcAft>
              </a:pPr>
              <a:t>53</a:t>
            </a:fld>
            <a:endParaRPr lang="en-US"/>
          </a:p>
        </p:txBody>
      </p:sp>
    </p:spTree>
    <p:extLst>
      <p:ext uri="{BB962C8B-B14F-4D97-AF65-F5344CB8AC3E}">
        <p14:creationId xmlns:p14="http://schemas.microsoft.com/office/powerpoint/2010/main" val="3396135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2801A-177E-40B2-A955-38C6D9EA2BF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P-curve Analysis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ine chart&#10;&#10;Description automatically generated">
            <a:extLst>
              <a:ext uri="{FF2B5EF4-FFF2-40B4-BE49-F238E27FC236}">
                <a16:creationId xmlns:a16="http://schemas.microsoft.com/office/drawing/2014/main" id="{44AB1DAA-3D57-451C-85F4-3BF9E353E4F6}"/>
              </a:ext>
            </a:extLst>
          </p:cNvPr>
          <p:cNvPicPr>
            <a:picLocks noChangeAspect="1"/>
          </p:cNvPicPr>
          <p:nvPr/>
        </p:nvPicPr>
        <p:blipFill>
          <a:blip r:embed="rId2"/>
          <a:stretch>
            <a:fillRect/>
          </a:stretch>
        </p:blipFill>
        <p:spPr>
          <a:xfrm>
            <a:off x="4654296" y="1187772"/>
            <a:ext cx="7214616" cy="4455024"/>
          </a:xfrm>
          <a:prstGeom prst="rect">
            <a:avLst/>
          </a:prstGeom>
        </p:spPr>
      </p:pic>
      <p:sp>
        <p:nvSpPr>
          <p:cNvPr id="4" name="Date Placeholder 3">
            <a:extLst>
              <a:ext uri="{FF2B5EF4-FFF2-40B4-BE49-F238E27FC236}">
                <a16:creationId xmlns:a16="http://schemas.microsoft.com/office/drawing/2014/main" id="{62BA7091-B6C5-4D18-B021-E7E47BC4A97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B061D80D-D5D2-4FA7-963D-B19D1E1AB62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95553856-2EC9-4B9F-961A-A80FD8EF9F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54</a:t>
            </a:fld>
            <a:endParaRPr lang="en-US"/>
          </a:p>
        </p:txBody>
      </p:sp>
    </p:spTree>
    <p:extLst>
      <p:ext uri="{BB962C8B-B14F-4D97-AF65-F5344CB8AC3E}">
        <p14:creationId xmlns:p14="http://schemas.microsoft.com/office/powerpoint/2010/main" val="4195158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2F28B-37A3-40E2-B263-180133D6678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Model Comparison</a:t>
            </a:r>
          </a:p>
        </p:txBody>
      </p:sp>
      <p:sp>
        <p:nvSpPr>
          <p:cNvPr id="2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ADDCE739-EB59-4CDB-8D38-7F058B0EA766}"/>
              </a:ext>
            </a:extLst>
          </p:cNvPr>
          <p:cNvSpPr>
            <a:spLocks noGrp="1"/>
          </p:cNvSpPr>
          <p:nvPr>
            <p:ph type="dt" sz="half" idx="10"/>
          </p:nvPr>
        </p:nvSpPr>
        <p:spPr>
          <a:xfrm>
            <a:off x="477981" y="6356350"/>
            <a:ext cx="1178099"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4/3/2022</a:t>
            </a:r>
          </a:p>
        </p:txBody>
      </p:sp>
      <p:sp>
        <p:nvSpPr>
          <p:cNvPr id="5" name="Footer Placeholder 4">
            <a:extLst>
              <a:ext uri="{FF2B5EF4-FFF2-40B4-BE49-F238E27FC236}">
                <a16:creationId xmlns:a16="http://schemas.microsoft.com/office/drawing/2014/main" id="{21F541D2-FF36-46C6-9E7F-30C5B183169E}"/>
              </a:ext>
            </a:extLst>
          </p:cNvPr>
          <p:cNvSpPr>
            <a:spLocks noGrp="1"/>
          </p:cNvSpPr>
          <p:nvPr>
            <p:ph type="ftr" sz="quarter" idx="11"/>
          </p:nvPr>
        </p:nvSpPr>
        <p:spPr>
          <a:xfrm>
            <a:off x="4864608" y="6356350"/>
            <a:ext cx="41148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639A8F33-3FDC-4E87-A21E-7D8CFAB5F2FE}"/>
              </a:ext>
            </a:extLst>
          </p:cNvPr>
          <p:cNvSpPr>
            <a:spLocks noGrp="1"/>
          </p:cNvSpPr>
          <p:nvPr>
            <p:ph type="sldNum" sz="quarter" idx="12"/>
          </p:nvPr>
        </p:nvSpPr>
        <p:spPr>
          <a:xfrm>
            <a:off x="9926319" y="6356350"/>
            <a:ext cx="1787699" cy="365125"/>
          </a:xfrm>
        </p:spPr>
        <p:txBody>
          <a:bodyPr vert="horz" lIns="91440" tIns="45720" rIns="91440" bIns="45720" rtlCol="0" anchor="ctr">
            <a:normAutofit/>
          </a:bodyPr>
          <a:lstStyle/>
          <a:p>
            <a:pPr>
              <a:spcAft>
                <a:spcPts val="600"/>
              </a:spcAft>
            </a:pPr>
            <a:fld id="{7968E5EC-58A2-F546-9EDC-CD34D9CBB612}" type="slidenum">
              <a:rPr lang="en-US">
                <a:solidFill>
                  <a:schemeClr val="tx1">
                    <a:lumMod val="50000"/>
                    <a:lumOff val="50000"/>
                  </a:schemeClr>
                </a:solidFill>
              </a:rPr>
              <a:pPr>
                <a:spcAft>
                  <a:spcPts val="600"/>
                </a:spcAft>
              </a:pPr>
              <a:t>55</a:t>
            </a:fld>
            <a:endParaRPr lang="en-US">
              <a:solidFill>
                <a:schemeClr val="tx1">
                  <a:lumMod val="50000"/>
                  <a:lumOff val="50000"/>
                </a:schemeClr>
              </a:solidFill>
            </a:endParaRPr>
          </a:p>
        </p:txBody>
      </p:sp>
      <p:graphicFrame>
        <p:nvGraphicFramePr>
          <p:cNvPr id="7" name="Table 6">
            <a:extLst>
              <a:ext uri="{FF2B5EF4-FFF2-40B4-BE49-F238E27FC236}">
                <a16:creationId xmlns:a16="http://schemas.microsoft.com/office/drawing/2014/main" id="{2129C6AE-9F2D-48F3-BB9E-8C865DE6307C}"/>
              </a:ext>
            </a:extLst>
          </p:cNvPr>
          <p:cNvGraphicFramePr>
            <a:graphicFrameLocks noGrp="1"/>
          </p:cNvGraphicFramePr>
          <p:nvPr>
            <p:extLst>
              <p:ext uri="{D42A27DB-BD31-4B8C-83A1-F6EECF244321}">
                <p14:modId xmlns:p14="http://schemas.microsoft.com/office/powerpoint/2010/main" val="2957799200"/>
              </p:ext>
            </p:extLst>
          </p:nvPr>
        </p:nvGraphicFramePr>
        <p:xfrm>
          <a:off x="5836808" y="625683"/>
          <a:ext cx="4901964" cy="5455394"/>
        </p:xfrm>
        <a:graphic>
          <a:graphicData uri="http://schemas.openxmlformats.org/drawingml/2006/table">
            <a:tbl>
              <a:tblPr firstRow="1" firstCol="1" bandRow="1">
                <a:tableStyleId>{5C22544A-7EE6-4342-B048-85BDC9FD1C3A}</a:tableStyleId>
              </a:tblPr>
              <a:tblGrid>
                <a:gridCol w="2099169">
                  <a:extLst>
                    <a:ext uri="{9D8B030D-6E8A-4147-A177-3AD203B41FA5}">
                      <a16:colId xmlns:a16="http://schemas.microsoft.com/office/drawing/2014/main" val="1851959527"/>
                    </a:ext>
                  </a:extLst>
                </a:gridCol>
                <a:gridCol w="934265">
                  <a:extLst>
                    <a:ext uri="{9D8B030D-6E8A-4147-A177-3AD203B41FA5}">
                      <a16:colId xmlns:a16="http://schemas.microsoft.com/office/drawing/2014/main" val="2565302560"/>
                    </a:ext>
                  </a:extLst>
                </a:gridCol>
                <a:gridCol w="934265">
                  <a:extLst>
                    <a:ext uri="{9D8B030D-6E8A-4147-A177-3AD203B41FA5}">
                      <a16:colId xmlns:a16="http://schemas.microsoft.com/office/drawing/2014/main" val="2877750992"/>
                    </a:ext>
                  </a:extLst>
                </a:gridCol>
                <a:gridCol w="934265">
                  <a:extLst>
                    <a:ext uri="{9D8B030D-6E8A-4147-A177-3AD203B41FA5}">
                      <a16:colId xmlns:a16="http://schemas.microsoft.com/office/drawing/2014/main" val="1284595648"/>
                    </a:ext>
                  </a:extLst>
                </a:gridCol>
              </a:tblGrid>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Intercept</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Additive</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Interaction</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672591067"/>
                  </a:ext>
                </a:extLst>
              </a:tr>
              <a:tr h="187238">
                <a:tc>
                  <a:txBody>
                    <a:bodyPr/>
                    <a:lstStyle/>
                    <a:p>
                      <a:pPr marL="0" marR="0" indent="0">
                        <a:lnSpc>
                          <a:spcPct val="200000"/>
                        </a:lnSpc>
                        <a:spcBef>
                          <a:spcPts val="0"/>
                        </a:spcBef>
                        <a:spcAft>
                          <a:spcPts val="0"/>
                        </a:spcAft>
                      </a:pPr>
                      <a:r>
                        <a:rPr lang="en-US" sz="600" kern="1200">
                          <a:effectLst/>
                        </a:rPr>
                        <a:t>Constant</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0.54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0.52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0.59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745362514"/>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(0.02)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(0.06)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(0.08)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015495139"/>
                  </a:ext>
                </a:extLst>
              </a:tr>
              <a:tr h="380849">
                <a:tc>
                  <a:txBody>
                    <a:bodyPr/>
                    <a:lstStyle/>
                    <a:p>
                      <a:pPr marL="0" marR="0" indent="0">
                        <a:lnSpc>
                          <a:spcPct val="200000"/>
                        </a:lnSpc>
                        <a:spcBef>
                          <a:spcPts val="0"/>
                        </a:spcBef>
                        <a:spcAft>
                          <a:spcPts val="0"/>
                        </a:spcAft>
                      </a:pPr>
                      <a:r>
                        <a:rPr lang="en-US" sz="600" kern="1200">
                          <a:effectLst/>
                        </a:rPr>
                        <a:t>Financial-based </a:t>
                      </a:r>
                      <a:br>
                        <a:rPr lang="en-US" sz="600" kern="1200">
                          <a:effectLst/>
                        </a:rPr>
                      </a:br>
                      <a:r>
                        <a:rPr lang="en-US" sz="600" kern="1200">
                          <a:effectLst/>
                        </a:rPr>
                        <a:t> Brand Performance</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-0.27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-0.12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-0.12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269140202"/>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2619469923"/>
                  </a:ext>
                </a:extLst>
              </a:tr>
              <a:tr h="187238">
                <a:tc>
                  <a:txBody>
                    <a:bodyPr/>
                    <a:lstStyle/>
                    <a:p>
                      <a:pPr marL="0" marR="0" indent="0">
                        <a:lnSpc>
                          <a:spcPct val="200000"/>
                        </a:lnSpc>
                        <a:spcBef>
                          <a:spcPts val="0"/>
                        </a:spcBef>
                        <a:spcAft>
                          <a:spcPts val="0"/>
                        </a:spcAft>
                      </a:pPr>
                      <a:r>
                        <a:rPr lang="en-US" sz="600" kern="1200">
                          <a:effectLst/>
                        </a:rPr>
                        <a:t>Product Consumption Observability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0.13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0.03</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442989448"/>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(0.08)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873323110"/>
                  </a:ext>
                </a:extLst>
              </a:tr>
              <a:tr h="187238">
                <a:tc>
                  <a:txBody>
                    <a:bodyPr/>
                    <a:lstStyle/>
                    <a:p>
                      <a:pPr marL="0" marR="0" indent="0">
                        <a:lnSpc>
                          <a:spcPct val="200000"/>
                        </a:lnSpc>
                        <a:spcBef>
                          <a:spcPts val="0"/>
                        </a:spcBef>
                        <a:spcAft>
                          <a:spcPts val="0"/>
                        </a:spcAft>
                      </a:pPr>
                      <a:r>
                        <a:rPr lang="en-US" sz="600" kern="1200">
                          <a:effectLst/>
                        </a:rPr>
                        <a:t>Social Media Introduction</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-0.11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-0.19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037756920"/>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(0.08)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346433951"/>
                  </a:ext>
                </a:extLst>
              </a:tr>
              <a:tr h="187238">
                <a:tc>
                  <a:txBody>
                    <a:bodyPr/>
                    <a:lstStyle/>
                    <a:p>
                      <a:pPr marL="0" marR="0" indent="0">
                        <a:lnSpc>
                          <a:spcPct val="200000"/>
                        </a:lnSpc>
                        <a:spcBef>
                          <a:spcPts val="0"/>
                        </a:spcBef>
                        <a:spcAft>
                          <a:spcPts val="0"/>
                        </a:spcAft>
                      </a:pPr>
                      <a:r>
                        <a:rPr lang="en-US" sz="600" kern="1200">
                          <a:effectLst/>
                        </a:rPr>
                        <a:t>Interaction</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0.13</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600419684"/>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(0.10)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015754"/>
                  </a:ext>
                </a:extLst>
              </a:tr>
              <a:tr h="380849">
                <a:tc>
                  <a:txBody>
                    <a:bodyPr/>
                    <a:lstStyle/>
                    <a:p>
                      <a:pPr marL="0" marR="0" indent="0">
                        <a:lnSpc>
                          <a:spcPct val="200000"/>
                        </a:lnSpc>
                        <a:spcBef>
                          <a:spcPts val="0"/>
                        </a:spcBef>
                        <a:spcAft>
                          <a:spcPts val="0"/>
                        </a:spcAft>
                      </a:pPr>
                      <a:r>
                        <a:rPr lang="en-US" sz="600" kern="1200">
                          <a:effectLst/>
                        </a:rPr>
                        <a:t>Data Structure </a:t>
                      </a:r>
                      <a:br>
                        <a:rPr lang="en-US" sz="600" kern="1200">
                          <a:effectLst/>
                        </a:rPr>
                      </a:br>
                      <a:r>
                        <a:rPr lang="en-US" sz="600" kern="1200">
                          <a:effectLst/>
                        </a:rPr>
                        <a:t> (Base: Cross-sectional)</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-0.20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-0.22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577886684"/>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(0.07)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(0.07)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2267571555"/>
                  </a:ext>
                </a:extLst>
              </a:tr>
              <a:tr h="187238">
                <a:tc>
                  <a:txBody>
                    <a:bodyPr/>
                    <a:lstStyle/>
                    <a:p>
                      <a:pPr marL="0" marR="0" indent="0">
                        <a:lnSpc>
                          <a:spcPct val="200000"/>
                        </a:lnSpc>
                        <a:spcBef>
                          <a:spcPts val="0"/>
                        </a:spcBef>
                        <a:spcAft>
                          <a:spcPts val="0"/>
                        </a:spcAft>
                      </a:pPr>
                      <a:r>
                        <a:rPr lang="en-US" sz="600" kern="1200">
                          <a:effectLst/>
                        </a:rPr>
                        <a:t>Random Selection</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0.11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0.10 **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012950408"/>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497820050"/>
                  </a:ext>
                </a:extLst>
              </a:tr>
              <a:tr h="380849">
                <a:tc>
                  <a:txBody>
                    <a:bodyPr/>
                    <a:lstStyle/>
                    <a:p>
                      <a:pPr marL="0" marR="0" indent="0">
                        <a:lnSpc>
                          <a:spcPct val="200000"/>
                        </a:lnSpc>
                        <a:spcBef>
                          <a:spcPts val="0"/>
                        </a:spcBef>
                        <a:spcAft>
                          <a:spcPts val="0"/>
                        </a:spcAft>
                      </a:pPr>
                      <a:r>
                        <a:rPr lang="en-US" sz="600" kern="1200">
                          <a:effectLst/>
                        </a:rPr>
                        <a:t>Product Type </a:t>
                      </a:r>
                      <a:br>
                        <a:rPr lang="en-US" sz="600" kern="1200">
                          <a:effectLst/>
                        </a:rPr>
                      </a:br>
                      <a:r>
                        <a:rPr lang="en-US" sz="600" kern="1200">
                          <a:effectLst/>
                        </a:rPr>
                        <a:t> Mix (Base: Goods)</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661446221"/>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(0.05)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735347921"/>
                  </a:ext>
                </a:extLst>
              </a:tr>
              <a:tr h="380849">
                <a:tc>
                  <a:txBody>
                    <a:bodyPr/>
                    <a:lstStyle/>
                    <a:p>
                      <a:pPr marL="0" marR="0" indent="0">
                        <a:lnSpc>
                          <a:spcPct val="200000"/>
                        </a:lnSpc>
                        <a:spcBef>
                          <a:spcPts val="0"/>
                        </a:spcBef>
                        <a:spcAft>
                          <a:spcPts val="0"/>
                        </a:spcAft>
                      </a:pPr>
                      <a:r>
                        <a:rPr lang="en-US" sz="600" kern="1200">
                          <a:effectLst/>
                        </a:rPr>
                        <a:t>Product Type </a:t>
                      </a:r>
                      <a:br>
                        <a:rPr lang="en-US" sz="600" kern="1200">
                          <a:effectLst/>
                        </a:rPr>
                      </a:br>
                      <a:r>
                        <a:rPr lang="en-US" sz="600" kern="1200">
                          <a:effectLst/>
                        </a:rPr>
                        <a:t> Service (Base: Goods)</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662492165"/>
                  </a:ext>
                </a:extLst>
              </a:tr>
              <a:tr h="187238">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(0.04)   </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62523635"/>
                  </a:ext>
                </a:extLst>
              </a:tr>
              <a:tr h="187238">
                <a:tc>
                  <a:txBody>
                    <a:bodyPr/>
                    <a:lstStyle/>
                    <a:p>
                      <a:pPr marL="0" marR="0" indent="0">
                        <a:lnSpc>
                          <a:spcPct val="200000"/>
                        </a:lnSpc>
                        <a:spcBef>
                          <a:spcPts val="0"/>
                        </a:spcBef>
                        <a:spcAft>
                          <a:spcPts val="0"/>
                        </a:spcAft>
                      </a:pPr>
                      <a:r>
                        <a:rPr lang="en-US" sz="600" kern="1200">
                          <a:effectLst/>
                        </a:rPr>
                        <a:t>deviance</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-57.00</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-78.46</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-78.56</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149837613"/>
                  </a:ext>
                </a:extLst>
              </a:tr>
              <a:tr h="187238">
                <a:tc>
                  <a:txBody>
                    <a:bodyPr/>
                    <a:lstStyle/>
                    <a:p>
                      <a:pPr marL="0" marR="0" indent="0">
                        <a:lnSpc>
                          <a:spcPct val="200000"/>
                        </a:lnSpc>
                        <a:spcBef>
                          <a:spcPts val="0"/>
                        </a:spcBef>
                        <a:spcAft>
                          <a:spcPts val="0"/>
                        </a:spcAft>
                      </a:pPr>
                      <a:r>
                        <a:rPr lang="en-US" sz="600" kern="1200">
                          <a:effectLst/>
                        </a:rPr>
                        <a:t>AIC</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-49.00</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-58.46</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-56.56</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137757859"/>
                  </a:ext>
                </a:extLst>
              </a:tr>
              <a:tr h="187238">
                <a:tc>
                  <a:txBody>
                    <a:bodyPr/>
                    <a:lstStyle/>
                    <a:p>
                      <a:pPr marL="0" marR="0" indent="0">
                        <a:lnSpc>
                          <a:spcPct val="200000"/>
                        </a:lnSpc>
                        <a:spcBef>
                          <a:spcPts val="0"/>
                        </a:spcBef>
                        <a:spcAft>
                          <a:spcPts val="0"/>
                        </a:spcAft>
                      </a:pPr>
                      <a:r>
                        <a:rPr lang="en-US" sz="600" kern="1200">
                          <a:effectLst/>
                        </a:rPr>
                        <a:t>BIC</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-38.42</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-32.61</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-28.24</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2199910028"/>
                  </a:ext>
                </a:extLst>
              </a:tr>
              <a:tr h="187238">
                <a:tc>
                  <a:txBody>
                    <a:bodyPr/>
                    <a:lstStyle/>
                    <a:p>
                      <a:pPr marL="0" marR="0" indent="0">
                        <a:lnSpc>
                          <a:spcPct val="200000"/>
                        </a:lnSpc>
                        <a:spcBef>
                          <a:spcPts val="0"/>
                        </a:spcBef>
                        <a:spcAft>
                          <a:spcPts val="0"/>
                        </a:spcAft>
                      </a:pPr>
                      <a:r>
                        <a:rPr lang="en-US" sz="600" kern="1200">
                          <a:effectLst/>
                        </a:rPr>
                        <a:t>AICc</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-48.59</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-55.93</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-53.46</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2733160508"/>
                  </a:ext>
                </a:extLst>
              </a:tr>
              <a:tr h="187238">
                <a:tc>
                  <a:txBody>
                    <a:bodyPr/>
                    <a:lstStyle/>
                    <a:p>
                      <a:pPr marL="0" marR="0" indent="0">
                        <a:lnSpc>
                          <a:spcPct val="200000"/>
                        </a:lnSpc>
                        <a:spcBef>
                          <a:spcPts val="0"/>
                        </a:spcBef>
                        <a:spcAft>
                          <a:spcPts val="0"/>
                        </a:spcAft>
                      </a:pPr>
                      <a:r>
                        <a:rPr lang="en-US" sz="600" kern="1200">
                          <a:effectLst/>
                        </a:rPr>
                        <a:t>nobs.1</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106.00</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106.00</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a:txBody>
                    <a:bodyPr/>
                    <a:lstStyle/>
                    <a:p>
                      <a:pPr marL="0" marR="0" indent="0">
                        <a:lnSpc>
                          <a:spcPct val="200000"/>
                        </a:lnSpc>
                        <a:spcBef>
                          <a:spcPts val="0"/>
                        </a:spcBef>
                        <a:spcAft>
                          <a:spcPts val="0"/>
                        </a:spcAft>
                      </a:pPr>
                      <a:r>
                        <a:rPr lang="en-US" sz="600" kern="1200">
                          <a:effectLst/>
                        </a:rPr>
                        <a:t>106.00</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extLst>
                  <a:ext uri="{0D108BD9-81ED-4DB2-BD59-A6C34878D82A}">
                    <a16:rowId xmlns:a16="http://schemas.microsoft.com/office/drawing/2014/main" val="3833443507"/>
                  </a:ext>
                </a:extLst>
              </a:tr>
              <a:tr h="187238">
                <a:tc gridSpan="4">
                  <a:txBody>
                    <a:bodyPr/>
                    <a:lstStyle/>
                    <a:p>
                      <a:pPr marL="0" marR="0" indent="0">
                        <a:lnSpc>
                          <a:spcPct val="200000"/>
                        </a:lnSpc>
                        <a:spcBef>
                          <a:spcPts val="0"/>
                        </a:spcBef>
                        <a:spcAft>
                          <a:spcPts val="0"/>
                        </a:spcAft>
                      </a:pPr>
                      <a:r>
                        <a:rPr lang="en-US" sz="600" kern="1200">
                          <a:effectLst/>
                        </a:rPr>
                        <a:t>Standard errors are heteroskedasticity robust.  *** p &lt; 0.001;  ** p &lt; 0.01;  * p &lt; 0.05.</a:t>
                      </a:r>
                      <a:endParaRPr lang="en-US" sz="600" kern="1200">
                        <a:effectLst/>
                        <a:latin typeface="Times New Roman" panose="02020603050405020304" pitchFamily="18" charset="0"/>
                        <a:ea typeface="SimSun" panose="02010600030101010101" pitchFamily="2" charset="-122"/>
                        <a:cs typeface="Times New Roman" panose="02020603050405020304" pitchFamily="18" charset="0"/>
                      </a:endParaRPr>
                    </a:p>
                  </a:txBody>
                  <a:tcPr marL="17611" marR="1761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7403985"/>
                  </a:ext>
                </a:extLst>
              </a:tr>
            </a:tbl>
          </a:graphicData>
        </a:graphic>
      </p:graphicFrame>
    </p:spTree>
    <p:extLst>
      <p:ext uri="{BB962C8B-B14F-4D97-AF65-F5344CB8AC3E}">
        <p14:creationId xmlns:p14="http://schemas.microsoft.com/office/powerpoint/2010/main" val="2808677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1932F-B5C1-4E66-84CB-9CA52A4333F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Johnson-Neyman plot</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line chart&#10;&#10;Description automatically generated">
            <a:extLst>
              <a:ext uri="{FF2B5EF4-FFF2-40B4-BE49-F238E27FC236}">
                <a16:creationId xmlns:a16="http://schemas.microsoft.com/office/drawing/2014/main" id="{10D16106-8272-4217-A1D8-6E1116F44159}"/>
              </a:ext>
            </a:extLst>
          </p:cNvPr>
          <p:cNvPicPr>
            <a:picLocks noChangeAspect="1"/>
          </p:cNvPicPr>
          <p:nvPr/>
        </p:nvPicPr>
        <p:blipFill>
          <a:blip r:embed="rId2"/>
          <a:stretch>
            <a:fillRect/>
          </a:stretch>
        </p:blipFill>
        <p:spPr>
          <a:xfrm>
            <a:off x="4654296" y="1187772"/>
            <a:ext cx="7214616" cy="4455024"/>
          </a:xfrm>
          <a:prstGeom prst="rect">
            <a:avLst/>
          </a:prstGeom>
        </p:spPr>
      </p:pic>
      <p:sp>
        <p:nvSpPr>
          <p:cNvPr id="3" name="Date Placeholder 2">
            <a:extLst>
              <a:ext uri="{FF2B5EF4-FFF2-40B4-BE49-F238E27FC236}">
                <a16:creationId xmlns:a16="http://schemas.microsoft.com/office/drawing/2014/main" id="{7BC05275-8586-482C-BF81-26EC60877510}"/>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930CA83D-31F4-4525-A73F-956E4DB1928A}"/>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F8AF1F1F-18B0-4AAF-9B6B-42BD96518B02}"/>
              </a:ext>
            </a:extLst>
          </p:cNvPr>
          <p:cNvSpPr>
            <a:spLocks noGrp="1"/>
          </p:cNvSpPr>
          <p:nvPr>
            <p:ph type="sldNum" sz="quarter" idx="12"/>
          </p:nvPr>
        </p:nvSpPr>
        <p:spPr/>
        <p:txBody>
          <a:bodyPr/>
          <a:lstStyle/>
          <a:p>
            <a:fld id="{7968E5EC-58A2-F546-9EDC-CD34D9CBB612}" type="slidenum">
              <a:rPr lang="en-US" smtClean="0"/>
              <a:t>56</a:t>
            </a:fld>
            <a:endParaRPr lang="en-US"/>
          </a:p>
        </p:txBody>
      </p:sp>
    </p:spTree>
    <p:extLst>
      <p:ext uri="{BB962C8B-B14F-4D97-AF65-F5344CB8AC3E}">
        <p14:creationId xmlns:p14="http://schemas.microsoft.com/office/powerpoint/2010/main" val="3884344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1DA59-676B-437B-B91B-3BB13B707E1F}"/>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6600" dirty="0"/>
              <a:t>Contour-Enhanced Forest Plot</a:t>
            </a:r>
            <a:endParaRPr lang="en-US" sz="6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359342-E789-4BAA-9B93-AA01D10E03B6}"/>
              </a:ext>
            </a:extLst>
          </p:cNvPr>
          <p:cNvPicPr>
            <a:picLocks noChangeAspect="1"/>
          </p:cNvPicPr>
          <p:nvPr/>
        </p:nvPicPr>
        <p:blipFill>
          <a:blip r:embed="rId3"/>
          <a:stretch>
            <a:fillRect/>
          </a:stretch>
        </p:blipFill>
        <p:spPr>
          <a:xfrm>
            <a:off x="4654296" y="1187772"/>
            <a:ext cx="7214616" cy="4455024"/>
          </a:xfrm>
          <a:prstGeom prst="rect">
            <a:avLst/>
          </a:prstGeom>
        </p:spPr>
      </p:pic>
      <p:sp>
        <p:nvSpPr>
          <p:cNvPr id="3" name="Date Placeholder 2">
            <a:extLst>
              <a:ext uri="{FF2B5EF4-FFF2-40B4-BE49-F238E27FC236}">
                <a16:creationId xmlns:a16="http://schemas.microsoft.com/office/drawing/2014/main" id="{F56F4EC8-4BD2-456E-B6FD-738744F89CA4}"/>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EBD0A749-1B45-44AB-B9F0-1F4DB7092145}"/>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C34A3B5F-9E5A-48E1-933C-49654E08E311}"/>
              </a:ext>
            </a:extLst>
          </p:cNvPr>
          <p:cNvSpPr>
            <a:spLocks noGrp="1"/>
          </p:cNvSpPr>
          <p:nvPr>
            <p:ph type="sldNum" sz="quarter" idx="12"/>
          </p:nvPr>
        </p:nvSpPr>
        <p:spPr/>
        <p:txBody>
          <a:bodyPr/>
          <a:lstStyle/>
          <a:p>
            <a:fld id="{7968E5EC-58A2-F546-9EDC-CD34D9CBB612}" type="slidenum">
              <a:rPr lang="en-US" smtClean="0"/>
              <a:t>57</a:t>
            </a:fld>
            <a:endParaRPr lang="en-US"/>
          </a:p>
        </p:txBody>
      </p:sp>
      <p:sp>
        <p:nvSpPr>
          <p:cNvPr id="8" name="TextBox 7">
            <a:extLst>
              <a:ext uri="{FF2B5EF4-FFF2-40B4-BE49-F238E27FC236}">
                <a16:creationId xmlns:a16="http://schemas.microsoft.com/office/drawing/2014/main" id="{395D5DE6-2DBD-43D7-937C-9392B8FD06FD}"/>
              </a:ext>
            </a:extLst>
          </p:cNvPr>
          <p:cNvSpPr txBox="1"/>
          <p:nvPr/>
        </p:nvSpPr>
        <p:spPr>
          <a:xfrm>
            <a:off x="765048" y="4599992"/>
            <a:ext cx="3124200" cy="1200329"/>
          </a:xfrm>
          <a:prstGeom prst="rect">
            <a:avLst/>
          </a:prstGeom>
          <a:noFill/>
        </p:spPr>
        <p:txBody>
          <a:bodyPr wrap="square" rtlCol="0">
            <a:spAutoFit/>
          </a:bodyPr>
          <a:lstStyle/>
          <a:p>
            <a:r>
              <a:rPr lang="en-US" dirty="0">
                <a:latin typeface="Times New Roman" panose="02020603050405020304" pitchFamily="18" charset="0"/>
                <a:ea typeface="SimSun" panose="02010600030101010101" pitchFamily="2" charset="-122"/>
              </a:rPr>
              <a:t>F</a:t>
            </a:r>
            <a:r>
              <a:rPr lang="en-US" sz="1800" kern="1200" dirty="0">
                <a:effectLst/>
                <a:latin typeface="Times New Roman" panose="02020603050405020304" pitchFamily="18" charset="0"/>
                <a:ea typeface="SimSun" panose="02010600030101010101" pitchFamily="2" charset="-122"/>
              </a:rPr>
              <a:t>ail-safe N</a:t>
            </a:r>
          </a:p>
          <a:p>
            <a:r>
              <a:rPr lang="en-US" sz="1800" kern="1200" dirty="0">
                <a:effectLst/>
                <a:latin typeface="Times New Roman" panose="02020603050405020304" pitchFamily="18" charset="0"/>
                <a:ea typeface="SimSun" panose="02010600030101010101" pitchFamily="2" charset="-122"/>
              </a:rPr>
              <a:t>Rosenthal’s (n = 973,009) Rosenberg’s (n = 979,279)</a:t>
            </a:r>
          </a:p>
          <a:p>
            <a:r>
              <a:rPr lang="en-US" sz="1800" kern="1200" dirty="0" err="1">
                <a:effectLst/>
                <a:latin typeface="Times New Roman" panose="02020603050405020304" pitchFamily="18" charset="0"/>
                <a:ea typeface="SimSun" panose="02010600030101010101" pitchFamily="2" charset="-122"/>
              </a:rPr>
              <a:t>Orwin’s</a:t>
            </a:r>
            <a:r>
              <a:rPr lang="en-US" sz="1800" kern="1200" dirty="0">
                <a:effectLst/>
                <a:latin typeface="Times New Roman" panose="02020603050405020304" pitchFamily="18" charset="0"/>
                <a:ea typeface="SimSun" panose="02010600030101010101" pitchFamily="2" charset="-122"/>
              </a:rPr>
              <a:t> (n = 106)</a:t>
            </a:r>
            <a:endParaRPr lang="en-US" dirty="0"/>
          </a:p>
        </p:txBody>
      </p:sp>
    </p:spTree>
    <p:extLst>
      <p:ext uri="{BB962C8B-B14F-4D97-AF65-F5344CB8AC3E}">
        <p14:creationId xmlns:p14="http://schemas.microsoft.com/office/powerpoint/2010/main" val="3573137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45C54-C771-4FE7-AF62-06452118E02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Significance Funnel</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catter chart&#10;&#10;Description automatically generated">
            <a:extLst>
              <a:ext uri="{FF2B5EF4-FFF2-40B4-BE49-F238E27FC236}">
                <a16:creationId xmlns:a16="http://schemas.microsoft.com/office/drawing/2014/main" id="{078710D9-0D2C-46F1-BFD5-FFEEB5C1F1F3}"/>
              </a:ext>
            </a:extLst>
          </p:cNvPr>
          <p:cNvPicPr>
            <a:picLocks noChangeAspect="1"/>
          </p:cNvPicPr>
          <p:nvPr/>
        </p:nvPicPr>
        <p:blipFill>
          <a:blip r:embed="rId3"/>
          <a:stretch>
            <a:fillRect/>
          </a:stretch>
        </p:blipFill>
        <p:spPr>
          <a:xfrm>
            <a:off x="4654296" y="1187772"/>
            <a:ext cx="7214616" cy="4455024"/>
          </a:xfrm>
          <a:prstGeom prst="rect">
            <a:avLst/>
          </a:prstGeom>
        </p:spPr>
      </p:pic>
      <p:sp>
        <p:nvSpPr>
          <p:cNvPr id="3" name="Date Placeholder 2">
            <a:extLst>
              <a:ext uri="{FF2B5EF4-FFF2-40B4-BE49-F238E27FC236}">
                <a16:creationId xmlns:a16="http://schemas.microsoft.com/office/drawing/2014/main" id="{EA76A652-04EB-4FDE-BB0D-DF3543D2E4D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9B76E609-B85F-48C1-B28D-4DB30F309EC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D2426C5D-5AE0-4F48-A560-CE5D9419CF6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58</a:t>
            </a:fld>
            <a:endParaRPr lang="en-US"/>
          </a:p>
        </p:txBody>
      </p:sp>
    </p:spTree>
    <p:extLst>
      <p:ext uri="{BB962C8B-B14F-4D97-AF65-F5344CB8AC3E}">
        <p14:creationId xmlns:p14="http://schemas.microsoft.com/office/powerpoint/2010/main" val="2507835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D2E-7D40-4593-BE1B-AC7461FBD34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Contact Authors</a:t>
            </a:r>
          </a:p>
        </p:txBody>
      </p:sp>
      <p:sp>
        <p:nvSpPr>
          <p:cNvPr id="4" name="Date Placeholder 3">
            <a:extLst>
              <a:ext uri="{FF2B5EF4-FFF2-40B4-BE49-F238E27FC236}">
                <a16:creationId xmlns:a16="http://schemas.microsoft.com/office/drawing/2014/main" id="{B2B61A04-DA63-40CF-A719-16B263E86F2B}"/>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a:spcAft>
                <a:spcPts val="600"/>
              </a:spcAft>
            </a:pPr>
            <a:r>
              <a:rPr lang="en-US">
                <a:solidFill>
                  <a:srgbClr val="FFFFFF"/>
                </a:solidFill>
              </a:rPr>
              <a:t>4/3/2022</a:t>
            </a:r>
          </a:p>
        </p:txBody>
      </p:sp>
      <p:sp>
        <p:nvSpPr>
          <p:cNvPr id="5" name="Footer Placeholder 4">
            <a:extLst>
              <a:ext uri="{FF2B5EF4-FFF2-40B4-BE49-F238E27FC236}">
                <a16:creationId xmlns:a16="http://schemas.microsoft.com/office/drawing/2014/main" id="{BEC1D690-DFA4-49B3-A657-01C29E8371B3}"/>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Mike Nguyen</a:t>
            </a:r>
          </a:p>
        </p:txBody>
      </p:sp>
      <p:sp>
        <p:nvSpPr>
          <p:cNvPr id="6" name="Slide Number Placeholder 5">
            <a:extLst>
              <a:ext uri="{FF2B5EF4-FFF2-40B4-BE49-F238E27FC236}">
                <a16:creationId xmlns:a16="http://schemas.microsoft.com/office/drawing/2014/main" id="{384666C6-038F-474E-96F3-AD6F4B4FA15A}"/>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7968E5EC-58A2-F546-9EDC-CD34D9CBB612}" type="slidenum">
              <a:rPr lang="en-US">
                <a:solidFill>
                  <a:srgbClr val="898989"/>
                </a:solidFill>
              </a:rPr>
              <a:pPr>
                <a:spcAft>
                  <a:spcPts val="600"/>
                </a:spcAft>
              </a:pPr>
              <a:t>59</a:t>
            </a:fld>
            <a:endParaRPr lang="en-US">
              <a:solidFill>
                <a:srgbClr val="898989"/>
              </a:solidFill>
            </a:endParaRPr>
          </a:p>
        </p:txBody>
      </p:sp>
      <p:graphicFrame>
        <p:nvGraphicFramePr>
          <p:cNvPr id="13" name="Table 12">
            <a:extLst>
              <a:ext uri="{FF2B5EF4-FFF2-40B4-BE49-F238E27FC236}">
                <a16:creationId xmlns:a16="http://schemas.microsoft.com/office/drawing/2014/main" id="{0D6079DE-D79C-4C39-908B-AF1826C930BF}"/>
              </a:ext>
            </a:extLst>
          </p:cNvPr>
          <p:cNvGraphicFramePr>
            <a:graphicFrameLocks noGrp="1"/>
          </p:cNvGraphicFramePr>
          <p:nvPr/>
        </p:nvGraphicFramePr>
        <p:xfrm>
          <a:off x="4286825" y="961812"/>
          <a:ext cx="6691749" cy="4930989"/>
        </p:xfrm>
        <a:graphic>
          <a:graphicData uri="http://schemas.openxmlformats.org/drawingml/2006/table">
            <a:tbl>
              <a:tblPr firstRow="1" firstCol="1" bandRow="1">
                <a:noFill/>
                <a:tableStyleId>{5C22544A-7EE6-4342-B048-85BDC9FD1C3A}</a:tableStyleId>
              </a:tblPr>
              <a:tblGrid>
                <a:gridCol w="4529790">
                  <a:extLst>
                    <a:ext uri="{9D8B030D-6E8A-4147-A177-3AD203B41FA5}">
                      <a16:colId xmlns:a16="http://schemas.microsoft.com/office/drawing/2014/main" val="3687816094"/>
                    </a:ext>
                  </a:extLst>
                </a:gridCol>
                <a:gridCol w="2161959">
                  <a:extLst>
                    <a:ext uri="{9D8B030D-6E8A-4147-A177-3AD203B41FA5}">
                      <a16:colId xmlns:a16="http://schemas.microsoft.com/office/drawing/2014/main" val="1248826796"/>
                    </a:ext>
                  </a:extLst>
                </a:gridCol>
              </a:tblGrid>
              <a:tr h="806749">
                <a:tc>
                  <a:txBody>
                    <a:bodyPr/>
                    <a:lstStyle/>
                    <a:p>
                      <a:pPr marL="0" marR="0">
                        <a:lnSpc>
                          <a:spcPct val="200000"/>
                        </a:lnSpc>
                        <a:spcBef>
                          <a:spcPts val="0"/>
                        </a:spcBef>
                        <a:spcAft>
                          <a:spcPts val="0"/>
                        </a:spcAft>
                      </a:pPr>
                      <a:r>
                        <a:rPr lang="en-US" sz="1800" b="1" cap="all" spc="60">
                          <a:solidFill>
                            <a:schemeClr val="tx1"/>
                          </a:solidFill>
                          <a:effectLst/>
                        </a:rPr>
                        <a:t>Reason</a:t>
                      </a:r>
                      <a:endParaRPr lang="en-US" sz="1800" b="1" cap="all" spc="6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139378" marB="139378" anchor="b">
                    <a:lnL w="12700" cmpd="sng">
                      <a:noFill/>
                    </a:lnL>
                    <a:lnR w="12700" cmpd="sng">
                      <a:noFill/>
                    </a:lnR>
                    <a:lnT w="12700" cmpd="sng">
                      <a:noFill/>
                    </a:lnT>
                    <a:lnB w="38100" cmpd="sng">
                      <a:noFill/>
                    </a:lnB>
                    <a:noFill/>
                  </a:tcPr>
                </a:tc>
                <a:tc>
                  <a:txBody>
                    <a:bodyPr/>
                    <a:lstStyle/>
                    <a:p>
                      <a:pPr marL="0" marR="0">
                        <a:lnSpc>
                          <a:spcPct val="200000"/>
                        </a:lnSpc>
                        <a:spcBef>
                          <a:spcPts val="0"/>
                        </a:spcBef>
                        <a:spcAft>
                          <a:spcPts val="0"/>
                        </a:spcAft>
                      </a:pPr>
                      <a:r>
                        <a:rPr lang="en-US" sz="1800" b="1" cap="all" spc="60">
                          <a:solidFill>
                            <a:schemeClr val="tx1"/>
                          </a:solidFill>
                          <a:effectLst/>
                        </a:rPr>
                        <a:t>Number</a:t>
                      </a:r>
                      <a:endParaRPr lang="en-US" sz="1800" b="1" cap="all" spc="6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139378" marB="139378" anchor="b">
                    <a:lnL w="12700" cmpd="sng">
                      <a:noFill/>
                    </a:lnL>
                    <a:lnR w="12700" cmpd="sng">
                      <a:noFill/>
                    </a:lnR>
                    <a:lnT w="12700" cmpd="sng">
                      <a:noFill/>
                    </a:lnT>
                    <a:lnB w="38100" cmpd="sng">
                      <a:noFill/>
                    </a:lnB>
                    <a:noFill/>
                  </a:tcPr>
                </a:tc>
                <a:extLst>
                  <a:ext uri="{0D108BD9-81ED-4DB2-BD59-A6C34878D82A}">
                    <a16:rowId xmlns:a16="http://schemas.microsoft.com/office/drawing/2014/main" val="3669189317"/>
                  </a:ext>
                </a:extLst>
              </a:tr>
              <a:tr h="824848">
                <a:tc>
                  <a:txBody>
                    <a:bodyPr/>
                    <a:lstStyle/>
                    <a:p>
                      <a:pPr marL="0" marR="0">
                        <a:lnSpc>
                          <a:spcPct val="200000"/>
                        </a:lnSpc>
                        <a:spcBef>
                          <a:spcPts val="0"/>
                        </a:spcBef>
                        <a:spcAft>
                          <a:spcPts val="0"/>
                        </a:spcAft>
                      </a:pPr>
                      <a:r>
                        <a:rPr lang="en-US" sz="1800" b="1" cap="none" spc="0">
                          <a:solidFill>
                            <a:schemeClr val="tx1"/>
                          </a:solidFill>
                          <a:effectLst/>
                        </a:rPr>
                        <a:t>Email sent</a:t>
                      </a:r>
                      <a:endParaRPr lang="en-US" sz="1800" b="1"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marL="0" marR="0">
                        <a:lnSpc>
                          <a:spcPct val="200000"/>
                        </a:lnSpc>
                        <a:spcBef>
                          <a:spcPts val="0"/>
                        </a:spcBef>
                        <a:spcAft>
                          <a:spcPts val="0"/>
                        </a:spcAft>
                      </a:pPr>
                      <a:r>
                        <a:rPr lang="en-US" sz="2400" cap="none" spc="0">
                          <a:solidFill>
                            <a:schemeClr val="tx1"/>
                          </a:solidFill>
                          <a:effectLst/>
                        </a:rPr>
                        <a:t>259</a:t>
                      </a:r>
                      <a:endParaRPr lang="en-US" sz="24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795118688"/>
                  </a:ext>
                </a:extLst>
              </a:tr>
              <a:tr h="824848">
                <a:tc>
                  <a:txBody>
                    <a:bodyPr/>
                    <a:lstStyle/>
                    <a:p>
                      <a:pPr marL="0" marR="0">
                        <a:lnSpc>
                          <a:spcPct val="200000"/>
                        </a:lnSpc>
                        <a:spcBef>
                          <a:spcPts val="0"/>
                        </a:spcBef>
                        <a:spcAft>
                          <a:spcPts val="0"/>
                        </a:spcAft>
                      </a:pPr>
                      <a:r>
                        <a:rPr lang="en-US" sz="1800" b="1" cap="none" spc="0">
                          <a:solidFill>
                            <a:schemeClr val="tx1"/>
                          </a:solidFill>
                          <a:effectLst/>
                        </a:rPr>
                        <a:t>Email couldn’t deliver</a:t>
                      </a:r>
                      <a:endParaRPr lang="en-US" sz="1800" b="1"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200000"/>
                        </a:lnSpc>
                        <a:spcBef>
                          <a:spcPts val="0"/>
                        </a:spcBef>
                        <a:spcAft>
                          <a:spcPts val="0"/>
                        </a:spcAft>
                      </a:pPr>
                      <a:r>
                        <a:rPr lang="en-US" sz="2400" cap="none" spc="0">
                          <a:solidFill>
                            <a:schemeClr val="tx1"/>
                          </a:solidFill>
                          <a:effectLst/>
                        </a:rPr>
                        <a:t>38</a:t>
                      </a:r>
                      <a:endParaRPr lang="en-US" sz="24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020389384"/>
                  </a:ext>
                </a:extLst>
              </a:tr>
              <a:tr h="824848">
                <a:tc>
                  <a:txBody>
                    <a:bodyPr/>
                    <a:lstStyle/>
                    <a:p>
                      <a:pPr marL="0" marR="0">
                        <a:lnSpc>
                          <a:spcPct val="200000"/>
                        </a:lnSpc>
                        <a:spcBef>
                          <a:spcPts val="0"/>
                        </a:spcBef>
                        <a:spcAft>
                          <a:spcPts val="0"/>
                        </a:spcAft>
                      </a:pPr>
                      <a:r>
                        <a:rPr lang="en-US" sz="1800" b="1" cap="none" spc="0">
                          <a:solidFill>
                            <a:schemeClr val="tx1"/>
                          </a:solidFill>
                          <a:effectLst/>
                        </a:rPr>
                        <a:t>Authors couldn’t find information</a:t>
                      </a:r>
                      <a:endParaRPr lang="en-US" sz="1800" b="1"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0">
                        <a:lnSpc>
                          <a:spcPct val="200000"/>
                        </a:lnSpc>
                        <a:spcBef>
                          <a:spcPts val="0"/>
                        </a:spcBef>
                        <a:spcAft>
                          <a:spcPts val="0"/>
                        </a:spcAft>
                      </a:pPr>
                      <a:r>
                        <a:rPr lang="en-US" sz="2400" cap="none" spc="0">
                          <a:solidFill>
                            <a:schemeClr val="tx1"/>
                          </a:solidFill>
                          <a:effectLst/>
                        </a:rPr>
                        <a:t>10</a:t>
                      </a:r>
                      <a:endParaRPr lang="en-US" sz="24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02074232"/>
                  </a:ext>
                </a:extLst>
              </a:tr>
              <a:tr h="824848">
                <a:tc>
                  <a:txBody>
                    <a:bodyPr/>
                    <a:lstStyle/>
                    <a:p>
                      <a:pPr marL="0" marR="0">
                        <a:lnSpc>
                          <a:spcPct val="200000"/>
                        </a:lnSpc>
                        <a:spcBef>
                          <a:spcPts val="0"/>
                        </a:spcBef>
                        <a:spcAft>
                          <a:spcPts val="0"/>
                        </a:spcAft>
                      </a:pPr>
                      <a:r>
                        <a:rPr lang="en-US" sz="1800" b="1" cap="none" spc="0">
                          <a:solidFill>
                            <a:schemeClr val="tx1"/>
                          </a:solidFill>
                          <a:effectLst/>
                        </a:rPr>
                        <a:t>Authors found information</a:t>
                      </a:r>
                      <a:endParaRPr lang="en-US" sz="1800" b="1"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200000"/>
                        </a:lnSpc>
                        <a:spcBef>
                          <a:spcPts val="0"/>
                        </a:spcBef>
                        <a:spcAft>
                          <a:spcPts val="0"/>
                        </a:spcAft>
                      </a:pPr>
                      <a:r>
                        <a:rPr lang="en-US" sz="2400" cap="none" spc="0">
                          <a:solidFill>
                            <a:schemeClr val="tx1"/>
                          </a:solidFill>
                          <a:effectLst/>
                        </a:rPr>
                        <a:t>20</a:t>
                      </a:r>
                      <a:endParaRPr lang="en-US" sz="24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227719824"/>
                  </a:ext>
                </a:extLst>
              </a:tr>
              <a:tr h="824848">
                <a:tc>
                  <a:txBody>
                    <a:bodyPr/>
                    <a:lstStyle/>
                    <a:p>
                      <a:pPr marL="0" marR="0">
                        <a:lnSpc>
                          <a:spcPct val="200000"/>
                        </a:lnSpc>
                        <a:spcBef>
                          <a:spcPts val="0"/>
                        </a:spcBef>
                        <a:spcAft>
                          <a:spcPts val="0"/>
                        </a:spcAft>
                      </a:pPr>
                      <a:r>
                        <a:rPr lang="en-US" sz="1800" b="1" cap="none" spc="0">
                          <a:solidFill>
                            <a:schemeClr val="tx1"/>
                          </a:solidFill>
                          <a:effectLst/>
                        </a:rPr>
                        <a:t>No reply</a:t>
                      </a:r>
                      <a:r>
                        <a:rPr lang="en-US" sz="1800" b="1" kern="1200" cap="none" spc="0">
                          <a:solidFill>
                            <a:schemeClr val="tx1"/>
                          </a:solidFill>
                          <a:effectLst/>
                        </a:rPr>
                        <a:t> </a:t>
                      </a:r>
                      <a:r>
                        <a:rPr lang="en-US" sz="1800" b="1" cap="none" spc="0">
                          <a:solidFill>
                            <a:schemeClr val="tx1"/>
                          </a:solidFill>
                          <a:effectLst/>
                        </a:rPr>
                        <a:t> from authors</a:t>
                      </a:r>
                      <a:endParaRPr lang="en-US" sz="1800" b="1"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marL="0" marR="0">
                        <a:lnSpc>
                          <a:spcPct val="200000"/>
                        </a:lnSpc>
                        <a:spcBef>
                          <a:spcPts val="0"/>
                        </a:spcBef>
                        <a:spcAft>
                          <a:spcPts val="0"/>
                        </a:spcAft>
                      </a:pPr>
                      <a:r>
                        <a:rPr lang="en-US" sz="2400" cap="none" spc="0">
                          <a:solidFill>
                            <a:schemeClr val="tx1"/>
                          </a:solidFill>
                          <a:effectLst/>
                        </a:rPr>
                        <a:t>191</a:t>
                      </a:r>
                      <a:endParaRPr lang="en-US" sz="24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04534" marR="104534" marT="0" marB="139378">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791214988"/>
                  </a:ext>
                </a:extLst>
              </a:tr>
            </a:tbl>
          </a:graphicData>
        </a:graphic>
      </p:graphicFrame>
    </p:spTree>
    <p:extLst>
      <p:ext uri="{BB962C8B-B14F-4D97-AF65-F5344CB8AC3E}">
        <p14:creationId xmlns:p14="http://schemas.microsoft.com/office/powerpoint/2010/main" val="129378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FBCC9-4434-4161-8EC9-880BAB762D8E}"/>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Social Media</a:t>
            </a:r>
          </a:p>
        </p:txBody>
      </p:sp>
      <p:pic>
        <p:nvPicPr>
          <p:cNvPr id="8" name="Content Placeholder 7" descr="Graphical user interface&#10;&#10;Description automatically generated">
            <a:extLst>
              <a:ext uri="{FF2B5EF4-FFF2-40B4-BE49-F238E27FC236}">
                <a16:creationId xmlns:a16="http://schemas.microsoft.com/office/drawing/2014/main" id="{60555E9C-4A6E-4929-8974-187028D16DB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3361" b="1"/>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3" name="Picture 12" descr="A picture containing text&#10;&#10;Description automatically generated">
            <a:extLst>
              <a:ext uri="{FF2B5EF4-FFF2-40B4-BE49-F238E27FC236}">
                <a16:creationId xmlns:a16="http://schemas.microsoft.com/office/drawing/2014/main" id="{1FB7482C-E13A-44CF-ACF4-DB278F477F5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951" r="-3" b="-3"/>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38"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793FF0D-2588-4CA6-B987-0F95D2213E7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C3986423-7005-4932-8FAE-553305901AB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856828E5-3ABD-46CF-B267-D29D25C9F89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a:pPr>
                <a:spcAft>
                  <a:spcPts val="600"/>
                </a:spcAft>
              </a:pPr>
              <a:t>6</a:t>
            </a:fld>
            <a:endParaRPr lang="en-US"/>
          </a:p>
        </p:txBody>
      </p:sp>
      <p:sp>
        <p:nvSpPr>
          <p:cNvPr id="9" name="TextBox 8">
            <a:extLst>
              <a:ext uri="{FF2B5EF4-FFF2-40B4-BE49-F238E27FC236}">
                <a16:creationId xmlns:a16="http://schemas.microsoft.com/office/drawing/2014/main" id="{05CD586D-E79A-4A54-ABEE-2A4F77A5E8C5}"/>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echnofaq.org/posts/2020/06/how-to-become-a-social-media-influenc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4" name="TextBox 13">
            <a:extLst>
              <a:ext uri="{FF2B5EF4-FFF2-40B4-BE49-F238E27FC236}">
                <a16:creationId xmlns:a16="http://schemas.microsoft.com/office/drawing/2014/main" id="{C8CAC8A8-804A-4EA6-8E16-DDF70762BCB6}"/>
              </a:ext>
            </a:extLst>
          </p:cNvPr>
          <p:cNvSpPr txBox="1"/>
          <p:nvPr/>
        </p:nvSpPr>
        <p:spPr>
          <a:xfrm>
            <a:off x="7279882" y="687070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socialana.com/3-common-ways-businesses-screw-up-their-social-media-marke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4530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70DE-C6AD-1248-8CF0-398D9D60FA5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Overview of the academic landscape</a:t>
            </a:r>
          </a:p>
        </p:txBody>
      </p:sp>
      <p:pic>
        <p:nvPicPr>
          <p:cNvPr id="4" name="Picture 3" descr="Chart&#10;&#10;Description automatically generated with medium confidence">
            <a:extLst>
              <a:ext uri="{FF2B5EF4-FFF2-40B4-BE49-F238E27FC236}">
                <a16:creationId xmlns:a16="http://schemas.microsoft.com/office/drawing/2014/main" id="{3D161BB9-D7C4-40BF-9390-7857249F0AB3}"/>
              </a:ext>
            </a:extLst>
          </p:cNvPr>
          <p:cNvPicPr>
            <a:picLocks noChangeAspect="1"/>
          </p:cNvPicPr>
          <p:nvPr/>
        </p:nvPicPr>
        <p:blipFill>
          <a:blip r:embed="rId3"/>
          <a:stretch>
            <a:fillRect/>
          </a:stretch>
        </p:blipFill>
        <p:spPr>
          <a:xfrm>
            <a:off x="44991" y="2661608"/>
            <a:ext cx="5923239" cy="3657599"/>
          </a:xfrm>
          <a:prstGeom prst="rect">
            <a:avLst/>
          </a:prstGeom>
        </p:spPr>
      </p:pic>
      <p:pic>
        <p:nvPicPr>
          <p:cNvPr id="5" name="Picture 4" descr="Text&#10;&#10;Description automatically generated">
            <a:extLst>
              <a:ext uri="{FF2B5EF4-FFF2-40B4-BE49-F238E27FC236}">
                <a16:creationId xmlns:a16="http://schemas.microsoft.com/office/drawing/2014/main" id="{2468DE5A-22B8-46C8-BA29-021CC09F7E77}"/>
              </a:ext>
            </a:extLst>
          </p:cNvPr>
          <p:cNvPicPr>
            <a:picLocks noChangeAspect="1"/>
          </p:cNvPicPr>
          <p:nvPr/>
        </p:nvPicPr>
        <p:blipFill>
          <a:blip r:embed="rId4"/>
          <a:stretch>
            <a:fillRect/>
          </a:stretch>
        </p:blipFill>
        <p:spPr>
          <a:xfrm>
            <a:off x="6223772" y="2556362"/>
            <a:ext cx="6264119" cy="3868093"/>
          </a:xfrm>
          <a:prstGeom prst="rect">
            <a:avLst/>
          </a:prstGeom>
        </p:spPr>
      </p:pic>
      <p:sp>
        <p:nvSpPr>
          <p:cNvPr id="3" name="Date Placeholder 2">
            <a:extLst>
              <a:ext uri="{FF2B5EF4-FFF2-40B4-BE49-F238E27FC236}">
                <a16:creationId xmlns:a16="http://schemas.microsoft.com/office/drawing/2014/main" id="{3D284AF9-9C14-4C97-94F0-B05013D8185D}"/>
              </a:ext>
            </a:extLst>
          </p:cNvPr>
          <p:cNvSpPr>
            <a:spLocks noGrp="1"/>
          </p:cNvSpPr>
          <p:nvPr>
            <p:ph type="dt" sz="half" idx="10"/>
          </p:nvPr>
        </p:nvSpPr>
        <p:spPr/>
        <p:txBody>
          <a:bodyPr/>
          <a:lstStyle/>
          <a:p>
            <a:r>
              <a:rPr lang="en-US"/>
              <a:t>4/3/2022</a:t>
            </a:r>
          </a:p>
        </p:txBody>
      </p:sp>
      <p:sp>
        <p:nvSpPr>
          <p:cNvPr id="6" name="Footer Placeholder 5">
            <a:extLst>
              <a:ext uri="{FF2B5EF4-FFF2-40B4-BE49-F238E27FC236}">
                <a16:creationId xmlns:a16="http://schemas.microsoft.com/office/drawing/2014/main" id="{D1CB25DF-174C-444E-870C-F893800389A4}"/>
              </a:ext>
            </a:extLst>
          </p:cNvPr>
          <p:cNvSpPr>
            <a:spLocks noGrp="1"/>
          </p:cNvSpPr>
          <p:nvPr>
            <p:ph type="ftr" sz="quarter" idx="11"/>
          </p:nvPr>
        </p:nvSpPr>
        <p:spPr/>
        <p:txBody>
          <a:bodyPr/>
          <a:lstStyle/>
          <a:p>
            <a:r>
              <a:rPr lang="en-US"/>
              <a:t>Mike Nguyen</a:t>
            </a:r>
          </a:p>
        </p:txBody>
      </p:sp>
      <p:sp>
        <p:nvSpPr>
          <p:cNvPr id="7" name="Slide Number Placeholder 6">
            <a:extLst>
              <a:ext uri="{FF2B5EF4-FFF2-40B4-BE49-F238E27FC236}">
                <a16:creationId xmlns:a16="http://schemas.microsoft.com/office/drawing/2014/main" id="{02BFF0EF-E1A6-45E7-B6E2-5734A4687132}"/>
              </a:ext>
            </a:extLst>
          </p:cNvPr>
          <p:cNvSpPr>
            <a:spLocks noGrp="1"/>
          </p:cNvSpPr>
          <p:nvPr>
            <p:ph type="sldNum" sz="quarter" idx="12"/>
          </p:nvPr>
        </p:nvSpPr>
        <p:spPr/>
        <p:txBody>
          <a:bodyPr/>
          <a:lstStyle/>
          <a:p>
            <a:fld id="{7968E5EC-58A2-F546-9EDC-CD34D9CBB612}" type="slidenum">
              <a:rPr lang="en-US" smtClean="0"/>
              <a:t>60</a:t>
            </a:fld>
            <a:endParaRPr lang="en-US"/>
          </a:p>
        </p:txBody>
      </p:sp>
    </p:spTree>
    <p:extLst>
      <p:ext uri="{BB962C8B-B14F-4D97-AF65-F5344CB8AC3E}">
        <p14:creationId xmlns:p14="http://schemas.microsoft.com/office/powerpoint/2010/main" val="2622666893"/>
      </p:ext>
    </p:extLst>
  </p:cSld>
  <p:clrMapOvr>
    <a:masterClrMapping/>
  </p:clrMapOvr>
  <mc:AlternateContent xmlns:mc="http://schemas.openxmlformats.org/markup-compatibility/2006" xmlns:p14="http://schemas.microsoft.com/office/powerpoint/2010/main">
    <mc:Choice Requires="p14">
      <p:transition spd="slow" p14:dur="2000" advTm="49"/>
    </mc:Choice>
    <mc:Fallback xmlns="">
      <p:transition spd="slow" advTm="49"/>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FA90-0F7E-4372-B8A0-B980CB76847F}"/>
              </a:ext>
            </a:extLst>
          </p:cNvPr>
          <p:cNvSpPr>
            <a:spLocks noGrp="1"/>
          </p:cNvSpPr>
          <p:nvPr>
            <p:ph type="title"/>
          </p:nvPr>
        </p:nvSpPr>
        <p:spPr/>
        <p:txBody>
          <a:bodyPr/>
          <a:lstStyle/>
          <a:p>
            <a:r>
              <a:rPr lang="en-US" dirty="0"/>
              <a:t>5 Topic Modeling </a:t>
            </a:r>
          </a:p>
        </p:txBody>
      </p:sp>
      <p:sp>
        <p:nvSpPr>
          <p:cNvPr id="3" name="Content Placeholder 2">
            <a:extLst>
              <a:ext uri="{FF2B5EF4-FFF2-40B4-BE49-F238E27FC236}">
                <a16:creationId xmlns:a16="http://schemas.microsoft.com/office/drawing/2014/main" id="{518ACAAE-1E12-4C41-A2E3-33F62A35B41E}"/>
              </a:ext>
            </a:extLst>
          </p:cNvPr>
          <p:cNvSpPr>
            <a:spLocks noGrp="1"/>
          </p:cNvSpPr>
          <p:nvPr>
            <p:ph idx="1"/>
          </p:nvPr>
        </p:nvSpPr>
        <p:spPr/>
        <p:txBody>
          <a:bodyPr/>
          <a:lstStyle/>
          <a:p>
            <a:r>
              <a:rPr lang="en-US" dirty="0"/>
              <a:t>product, firm, price, effect, model, market, use</a:t>
            </a:r>
          </a:p>
          <a:p>
            <a:r>
              <a:rPr lang="en-US" dirty="0"/>
              <a:t>content, dot, com, store, image, chi, poi</a:t>
            </a:r>
          </a:p>
          <a:p>
            <a:r>
              <a:rPr lang="en-US" dirty="0"/>
              <a:t>brand, consumer, research, product, </a:t>
            </a:r>
            <a:r>
              <a:rPr lang="en-US" dirty="0" err="1"/>
              <a:t>studi</a:t>
            </a:r>
            <a:r>
              <a:rPr lang="en-US" dirty="0"/>
              <a:t>, effect, custom</a:t>
            </a:r>
          </a:p>
          <a:p>
            <a:r>
              <a:rPr lang="en-US" dirty="0"/>
              <a:t>manage, business, market, research, can, develop, </a:t>
            </a:r>
          </a:p>
          <a:p>
            <a:r>
              <a:rPr lang="en-US" dirty="0"/>
              <a:t>social, </a:t>
            </a:r>
            <a:r>
              <a:rPr lang="en-US" dirty="0" err="1"/>
              <a:t>consum</a:t>
            </a:r>
            <a:r>
              <a:rPr lang="en-US" dirty="0"/>
              <a:t>, </a:t>
            </a:r>
            <a:r>
              <a:rPr lang="en-US" dirty="0" err="1"/>
              <a:t>studi</a:t>
            </a:r>
            <a:r>
              <a:rPr lang="en-US" dirty="0"/>
              <a:t>, behavior, car, media, food</a:t>
            </a:r>
          </a:p>
          <a:p>
            <a:endParaRPr lang="en-US" dirty="0"/>
          </a:p>
        </p:txBody>
      </p:sp>
      <p:sp>
        <p:nvSpPr>
          <p:cNvPr id="4" name="Date Placeholder 3">
            <a:extLst>
              <a:ext uri="{FF2B5EF4-FFF2-40B4-BE49-F238E27FC236}">
                <a16:creationId xmlns:a16="http://schemas.microsoft.com/office/drawing/2014/main" id="{D4976DEE-564E-43D5-852A-A14227CB6B45}"/>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A10C7A5A-20B5-4D96-98C1-E3F7B4C6F885}"/>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1E34C622-D98B-494C-88FD-98A031028426}"/>
              </a:ext>
            </a:extLst>
          </p:cNvPr>
          <p:cNvSpPr>
            <a:spLocks noGrp="1"/>
          </p:cNvSpPr>
          <p:nvPr>
            <p:ph type="sldNum" sz="quarter" idx="12"/>
          </p:nvPr>
        </p:nvSpPr>
        <p:spPr/>
        <p:txBody>
          <a:bodyPr/>
          <a:lstStyle/>
          <a:p>
            <a:fld id="{7968E5EC-58A2-F546-9EDC-CD34D9CBB612}" type="slidenum">
              <a:rPr lang="en-US" smtClean="0"/>
              <a:t>61</a:t>
            </a:fld>
            <a:endParaRPr lang="en-US"/>
          </a:p>
        </p:txBody>
      </p:sp>
    </p:spTree>
    <p:extLst>
      <p:ext uri="{BB962C8B-B14F-4D97-AF65-F5344CB8AC3E}">
        <p14:creationId xmlns:p14="http://schemas.microsoft.com/office/powerpoint/2010/main" val="4089799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6134-1DDD-6A4D-BC13-9EF70DB2482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Sentiment Analysis</a:t>
            </a:r>
          </a:p>
        </p:txBody>
      </p:sp>
      <p:pic>
        <p:nvPicPr>
          <p:cNvPr id="8" name="Picture 7">
            <a:extLst>
              <a:ext uri="{FF2B5EF4-FFF2-40B4-BE49-F238E27FC236}">
                <a16:creationId xmlns:a16="http://schemas.microsoft.com/office/drawing/2014/main" id="{A2246E4D-DF40-4C58-BE3E-579183AC4F67}"/>
              </a:ext>
            </a:extLst>
          </p:cNvPr>
          <p:cNvPicPr>
            <a:picLocks noChangeAspect="1"/>
          </p:cNvPicPr>
          <p:nvPr/>
        </p:nvPicPr>
        <p:blipFill>
          <a:blip r:embed="rId3"/>
          <a:stretch>
            <a:fillRect/>
          </a:stretch>
        </p:blipFill>
        <p:spPr>
          <a:xfrm>
            <a:off x="331567" y="2741122"/>
            <a:ext cx="5455917" cy="3369028"/>
          </a:xfrm>
          <a:prstGeom prst="rect">
            <a:avLst/>
          </a:prstGeom>
        </p:spPr>
      </p:pic>
      <p:pic>
        <p:nvPicPr>
          <p:cNvPr id="6" name="Picture 5">
            <a:extLst>
              <a:ext uri="{FF2B5EF4-FFF2-40B4-BE49-F238E27FC236}">
                <a16:creationId xmlns:a16="http://schemas.microsoft.com/office/drawing/2014/main" id="{A32D5234-8539-4581-B753-4487B35CE019}"/>
              </a:ext>
            </a:extLst>
          </p:cNvPr>
          <p:cNvPicPr>
            <a:picLocks noChangeAspect="1"/>
          </p:cNvPicPr>
          <p:nvPr/>
        </p:nvPicPr>
        <p:blipFill>
          <a:blip r:embed="rId4"/>
          <a:stretch>
            <a:fillRect/>
          </a:stretch>
        </p:blipFill>
        <p:spPr>
          <a:xfrm>
            <a:off x="6445073" y="2741122"/>
            <a:ext cx="5455917" cy="3369028"/>
          </a:xfrm>
          <a:prstGeom prst="rect">
            <a:avLst/>
          </a:prstGeom>
        </p:spPr>
      </p:pic>
      <p:sp>
        <p:nvSpPr>
          <p:cNvPr id="3" name="Date Placeholder 2">
            <a:extLst>
              <a:ext uri="{FF2B5EF4-FFF2-40B4-BE49-F238E27FC236}">
                <a16:creationId xmlns:a16="http://schemas.microsoft.com/office/drawing/2014/main" id="{48B3542F-38ED-48D6-B9D5-F63777D0C4F4}"/>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C44E6CDE-58EC-4057-BF93-71D422FB28A7}"/>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59F7F968-1568-4D1A-973A-B55A3BAF8911}"/>
              </a:ext>
            </a:extLst>
          </p:cNvPr>
          <p:cNvSpPr>
            <a:spLocks noGrp="1"/>
          </p:cNvSpPr>
          <p:nvPr>
            <p:ph type="sldNum" sz="quarter" idx="12"/>
          </p:nvPr>
        </p:nvSpPr>
        <p:spPr/>
        <p:txBody>
          <a:bodyPr/>
          <a:lstStyle/>
          <a:p>
            <a:fld id="{7968E5EC-58A2-F546-9EDC-CD34D9CBB612}" type="slidenum">
              <a:rPr lang="en-US" smtClean="0"/>
              <a:t>62</a:t>
            </a:fld>
            <a:endParaRPr lang="en-US"/>
          </a:p>
        </p:txBody>
      </p:sp>
    </p:spTree>
    <p:extLst>
      <p:ext uri="{BB962C8B-B14F-4D97-AF65-F5344CB8AC3E}">
        <p14:creationId xmlns:p14="http://schemas.microsoft.com/office/powerpoint/2010/main" val="670992971"/>
      </p:ext>
    </p:extLst>
  </p:cSld>
  <p:clrMapOvr>
    <a:masterClrMapping/>
  </p:clrMapOvr>
  <mc:AlternateContent xmlns:mc="http://schemas.openxmlformats.org/markup-compatibility/2006" xmlns:p14="http://schemas.microsoft.com/office/powerpoint/2010/main">
    <mc:Choice Requires="p14">
      <p:transition spd="slow" p14:dur="2000" advTm="419"/>
    </mc:Choice>
    <mc:Fallback xmlns="">
      <p:transition spd="slow" advTm="419"/>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A8E3-040F-4335-B780-86CF4EF8DD31}"/>
              </a:ext>
            </a:extLst>
          </p:cNvPr>
          <p:cNvSpPr>
            <a:spLocks noGrp="1"/>
          </p:cNvSpPr>
          <p:nvPr>
            <p:ph type="title"/>
          </p:nvPr>
        </p:nvSpPr>
        <p:spPr>
          <a:xfrm>
            <a:off x="1157477" y="306277"/>
            <a:ext cx="4024032" cy="2885715"/>
          </a:xfrm>
        </p:spPr>
        <p:txBody>
          <a:bodyPr vert="horz" lIns="91440" tIns="45720" rIns="91440" bIns="45720" rtlCol="0" anchor="b">
            <a:normAutofit/>
          </a:bodyPr>
          <a:lstStyle/>
          <a:p>
            <a:pPr algn="ctr"/>
            <a:r>
              <a:rPr lang="en-US" sz="5400" kern="1200">
                <a:solidFill>
                  <a:schemeClr val="bg1"/>
                </a:solidFill>
                <a:latin typeface="+mj-lt"/>
                <a:ea typeface="+mj-ea"/>
                <a:cs typeface="+mj-cs"/>
              </a:rPr>
              <a:t>Bibliometrix Analysis</a:t>
            </a:r>
          </a:p>
        </p:txBody>
      </p:sp>
      <p:pic>
        <p:nvPicPr>
          <p:cNvPr id="8" name="Picture 7" descr="Icon&#10;&#10;Description automatically generated with low confidence">
            <a:extLst>
              <a:ext uri="{FF2B5EF4-FFF2-40B4-BE49-F238E27FC236}">
                <a16:creationId xmlns:a16="http://schemas.microsoft.com/office/drawing/2014/main" id="{60AEC82E-5B3A-4F26-AB3E-C495928982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42140" y="2474375"/>
            <a:ext cx="2649472" cy="3083023"/>
          </a:xfrm>
          <a:prstGeom prst="rect">
            <a:avLst/>
          </a:prstGeom>
        </p:spPr>
      </p:pic>
      <p:sp>
        <p:nvSpPr>
          <p:cNvPr id="3" name="Date Placeholder 2">
            <a:extLst>
              <a:ext uri="{FF2B5EF4-FFF2-40B4-BE49-F238E27FC236}">
                <a16:creationId xmlns:a16="http://schemas.microsoft.com/office/drawing/2014/main" id="{278D9DDF-D295-4EA6-AC4A-111782AE552E}"/>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2606FF64-881C-4D39-B195-58B643223FCE}"/>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8CCF1FCD-B56E-4C7E-A14B-7FF46974A92C}"/>
              </a:ext>
            </a:extLst>
          </p:cNvPr>
          <p:cNvSpPr>
            <a:spLocks noGrp="1"/>
          </p:cNvSpPr>
          <p:nvPr>
            <p:ph type="sldNum" sz="quarter" idx="12"/>
          </p:nvPr>
        </p:nvSpPr>
        <p:spPr/>
        <p:txBody>
          <a:bodyPr/>
          <a:lstStyle/>
          <a:p>
            <a:fld id="{7968E5EC-58A2-F546-9EDC-CD34D9CBB612}" type="slidenum">
              <a:rPr lang="en-US" smtClean="0"/>
              <a:t>63</a:t>
            </a:fld>
            <a:endParaRPr lang="en-US"/>
          </a:p>
        </p:txBody>
      </p:sp>
    </p:spTree>
    <p:extLst>
      <p:ext uri="{BB962C8B-B14F-4D97-AF65-F5344CB8AC3E}">
        <p14:creationId xmlns:p14="http://schemas.microsoft.com/office/powerpoint/2010/main" val="3323841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A8E3-040F-4335-B780-86CF4EF8DD3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Author’s Frequency Distribution</a:t>
            </a:r>
          </a:p>
        </p:txBody>
      </p:sp>
      <p:graphicFrame>
        <p:nvGraphicFramePr>
          <p:cNvPr id="4" name="Table 4">
            <a:extLst>
              <a:ext uri="{FF2B5EF4-FFF2-40B4-BE49-F238E27FC236}">
                <a16:creationId xmlns:a16="http://schemas.microsoft.com/office/drawing/2014/main" id="{DAAF2447-A8FA-43D9-A734-CBBF3FEE002A}"/>
              </a:ext>
            </a:extLst>
          </p:cNvPr>
          <p:cNvGraphicFramePr>
            <a:graphicFrameLocks noGrp="1"/>
          </p:cNvGraphicFramePr>
          <p:nvPr>
            <p:ph idx="1"/>
          </p:nvPr>
        </p:nvGraphicFramePr>
        <p:xfrm>
          <a:off x="4088958" y="961812"/>
          <a:ext cx="7087484" cy="4930992"/>
        </p:xfrm>
        <a:graphic>
          <a:graphicData uri="http://schemas.openxmlformats.org/drawingml/2006/table">
            <a:tbl>
              <a:tblPr firstRow="1" bandRow="1">
                <a:tableStyleId>{5C22544A-7EE6-4342-B048-85BDC9FD1C3A}</a:tableStyleId>
              </a:tblPr>
              <a:tblGrid>
                <a:gridCol w="4588157">
                  <a:extLst>
                    <a:ext uri="{9D8B030D-6E8A-4147-A177-3AD203B41FA5}">
                      <a16:colId xmlns:a16="http://schemas.microsoft.com/office/drawing/2014/main" val="4113820697"/>
                    </a:ext>
                  </a:extLst>
                </a:gridCol>
                <a:gridCol w="2499327">
                  <a:extLst>
                    <a:ext uri="{9D8B030D-6E8A-4147-A177-3AD203B41FA5}">
                      <a16:colId xmlns:a16="http://schemas.microsoft.com/office/drawing/2014/main" val="818135179"/>
                    </a:ext>
                  </a:extLst>
                </a:gridCol>
              </a:tblGrid>
              <a:tr h="448272">
                <a:tc>
                  <a:txBody>
                    <a:bodyPr/>
                    <a:lstStyle/>
                    <a:p>
                      <a:r>
                        <a:rPr lang="en-US" sz="2000"/>
                        <a:t>Authors</a:t>
                      </a:r>
                    </a:p>
                  </a:txBody>
                  <a:tcPr marL="98575" marR="98575" marT="49287" marB="49287"/>
                </a:tc>
                <a:tc>
                  <a:txBody>
                    <a:bodyPr/>
                    <a:lstStyle/>
                    <a:p>
                      <a:r>
                        <a:rPr lang="en-US" sz="2000"/>
                        <a:t>Articles</a:t>
                      </a:r>
                    </a:p>
                  </a:txBody>
                  <a:tcPr marL="98575" marR="98575" marT="49287" marB="49287"/>
                </a:tc>
                <a:extLst>
                  <a:ext uri="{0D108BD9-81ED-4DB2-BD59-A6C34878D82A}">
                    <a16:rowId xmlns:a16="http://schemas.microsoft.com/office/drawing/2014/main" val="1352937877"/>
                  </a:ext>
                </a:extLst>
              </a:tr>
              <a:tr h="448272">
                <a:tc>
                  <a:txBody>
                    <a:bodyPr/>
                    <a:lstStyle/>
                    <a:p>
                      <a:r>
                        <a:rPr lang="en-US" sz="2000"/>
                        <a:t>Gil-Saura I</a:t>
                      </a:r>
                    </a:p>
                  </a:txBody>
                  <a:tcPr marL="98575" marR="98575" marT="49287" marB="49287"/>
                </a:tc>
                <a:tc>
                  <a:txBody>
                    <a:bodyPr/>
                    <a:lstStyle/>
                    <a:p>
                      <a:r>
                        <a:rPr lang="en-US" sz="2000"/>
                        <a:t>29</a:t>
                      </a:r>
                    </a:p>
                  </a:txBody>
                  <a:tcPr marL="98575" marR="98575" marT="49287" marB="49287"/>
                </a:tc>
                <a:extLst>
                  <a:ext uri="{0D108BD9-81ED-4DB2-BD59-A6C34878D82A}">
                    <a16:rowId xmlns:a16="http://schemas.microsoft.com/office/drawing/2014/main" val="912900256"/>
                  </a:ext>
                </a:extLst>
              </a:tr>
              <a:tr h="448272">
                <a:tc>
                  <a:txBody>
                    <a:bodyPr/>
                    <a:lstStyle/>
                    <a:p>
                      <a:r>
                        <a:rPr lang="en-US" sz="2000"/>
                        <a:t>Keller KL</a:t>
                      </a:r>
                    </a:p>
                  </a:txBody>
                  <a:tcPr marL="98575" marR="98575" marT="49287" marB="49287"/>
                </a:tc>
                <a:tc>
                  <a:txBody>
                    <a:bodyPr/>
                    <a:lstStyle/>
                    <a:p>
                      <a:r>
                        <a:rPr lang="en-US" sz="2000"/>
                        <a:t>28</a:t>
                      </a:r>
                    </a:p>
                  </a:txBody>
                  <a:tcPr marL="98575" marR="98575" marT="49287" marB="49287"/>
                </a:tc>
                <a:extLst>
                  <a:ext uri="{0D108BD9-81ED-4DB2-BD59-A6C34878D82A}">
                    <a16:rowId xmlns:a16="http://schemas.microsoft.com/office/drawing/2014/main" val="60444605"/>
                  </a:ext>
                </a:extLst>
              </a:tr>
              <a:tr h="448272">
                <a:tc>
                  <a:txBody>
                    <a:bodyPr/>
                    <a:lstStyle/>
                    <a:p>
                      <a:r>
                        <a:rPr lang="en-US" sz="2000"/>
                        <a:t>De Charnatony L</a:t>
                      </a:r>
                    </a:p>
                  </a:txBody>
                  <a:tcPr marL="98575" marR="98575" marT="49287" marB="49287"/>
                </a:tc>
                <a:tc>
                  <a:txBody>
                    <a:bodyPr/>
                    <a:lstStyle/>
                    <a:p>
                      <a:r>
                        <a:rPr lang="en-US" sz="2000"/>
                        <a:t>22</a:t>
                      </a:r>
                    </a:p>
                  </a:txBody>
                  <a:tcPr marL="98575" marR="98575" marT="49287" marB="49287"/>
                </a:tc>
                <a:extLst>
                  <a:ext uri="{0D108BD9-81ED-4DB2-BD59-A6C34878D82A}">
                    <a16:rowId xmlns:a16="http://schemas.microsoft.com/office/drawing/2014/main" val="3576818926"/>
                  </a:ext>
                </a:extLst>
              </a:tr>
              <a:tr h="448272">
                <a:tc>
                  <a:txBody>
                    <a:bodyPr/>
                    <a:lstStyle/>
                    <a:p>
                      <a:r>
                        <a:rPr lang="en-US" sz="2000"/>
                        <a:t>Christodoulides G</a:t>
                      </a:r>
                    </a:p>
                  </a:txBody>
                  <a:tcPr marL="98575" marR="98575" marT="49287" marB="49287"/>
                </a:tc>
                <a:tc>
                  <a:txBody>
                    <a:bodyPr/>
                    <a:lstStyle/>
                    <a:p>
                      <a:r>
                        <a:rPr lang="en-US" sz="2000"/>
                        <a:t>19</a:t>
                      </a:r>
                    </a:p>
                  </a:txBody>
                  <a:tcPr marL="98575" marR="98575" marT="49287" marB="49287"/>
                </a:tc>
                <a:extLst>
                  <a:ext uri="{0D108BD9-81ED-4DB2-BD59-A6C34878D82A}">
                    <a16:rowId xmlns:a16="http://schemas.microsoft.com/office/drawing/2014/main" val="3685514718"/>
                  </a:ext>
                </a:extLst>
              </a:tr>
              <a:tr h="448272">
                <a:tc>
                  <a:txBody>
                    <a:bodyPr/>
                    <a:lstStyle/>
                    <a:p>
                      <a:r>
                        <a:rPr lang="en-US" sz="2000"/>
                        <a:t>Pike S</a:t>
                      </a:r>
                    </a:p>
                  </a:txBody>
                  <a:tcPr marL="98575" marR="98575" marT="49287" marB="49287"/>
                </a:tc>
                <a:tc>
                  <a:txBody>
                    <a:bodyPr/>
                    <a:lstStyle/>
                    <a:p>
                      <a:r>
                        <a:rPr lang="en-US" sz="2000"/>
                        <a:t>19</a:t>
                      </a:r>
                    </a:p>
                  </a:txBody>
                  <a:tcPr marL="98575" marR="98575" marT="49287" marB="49287"/>
                </a:tc>
                <a:extLst>
                  <a:ext uri="{0D108BD9-81ED-4DB2-BD59-A6C34878D82A}">
                    <a16:rowId xmlns:a16="http://schemas.microsoft.com/office/drawing/2014/main" val="1969832221"/>
                  </a:ext>
                </a:extLst>
              </a:tr>
              <a:tr h="448272">
                <a:tc>
                  <a:txBody>
                    <a:bodyPr/>
                    <a:lstStyle/>
                    <a:p>
                      <a:r>
                        <a:rPr lang="en-US" sz="2000"/>
                        <a:t>Merrilees B</a:t>
                      </a:r>
                    </a:p>
                  </a:txBody>
                  <a:tcPr marL="98575" marR="98575" marT="49287" marB="49287"/>
                </a:tc>
                <a:tc>
                  <a:txBody>
                    <a:bodyPr/>
                    <a:lstStyle/>
                    <a:p>
                      <a:r>
                        <a:rPr lang="en-US" sz="2000"/>
                        <a:t>16</a:t>
                      </a:r>
                    </a:p>
                  </a:txBody>
                  <a:tcPr marL="98575" marR="98575" marT="49287" marB="49287"/>
                </a:tc>
                <a:extLst>
                  <a:ext uri="{0D108BD9-81ED-4DB2-BD59-A6C34878D82A}">
                    <a16:rowId xmlns:a16="http://schemas.microsoft.com/office/drawing/2014/main" val="2087944592"/>
                  </a:ext>
                </a:extLst>
              </a:tr>
              <a:tr h="448272">
                <a:tc>
                  <a:txBody>
                    <a:bodyPr/>
                    <a:lstStyle/>
                    <a:p>
                      <a:r>
                        <a:rPr lang="en-US" sz="2000"/>
                        <a:t>Tasci Ada</a:t>
                      </a:r>
                    </a:p>
                  </a:txBody>
                  <a:tcPr marL="98575" marR="98575" marT="49287" marB="49287"/>
                </a:tc>
                <a:tc>
                  <a:txBody>
                    <a:bodyPr/>
                    <a:lstStyle/>
                    <a:p>
                      <a:r>
                        <a:rPr lang="en-US" sz="2000"/>
                        <a:t>16</a:t>
                      </a:r>
                    </a:p>
                  </a:txBody>
                  <a:tcPr marL="98575" marR="98575" marT="49287" marB="49287"/>
                </a:tc>
                <a:extLst>
                  <a:ext uri="{0D108BD9-81ED-4DB2-BD59-A6C34878D82A}">
                    <a16:rowId xmlns:a16="http://schemas.microsoft.com/office/drawing/2014/main" val="3947222045"/>
                  </a:ext>
                </a:extLst>
              </a:tr>
              <a:tr h="448272">
                <a:tc>
                  <a:txBody>
                    <a:bodyPr/>
                    <a:lstStyle/>
                    <a:p>
                      <a:r>
                        <a:rPr lang="en-US" sz="2000"/>
                        <a:t>King C</a:t>
                      </a:r>
                    </a:p>
                  </a:txBody>
                  <a:tcPr marL="98575" marR="98575" marT="49287" marB="49287"/>
                </a:tc>
                <a:tc>
                  <a:txBody>
                    <a:bodyPr/>
                    <a:lstStyle/>
                    <a:p>
                      <a:r>
                        <a:rPr lang="en-US" sz="2000"/>
                        <a:t>15</a:t>
                      </a:r>
                    </a:p>
                  </a:txBody>
                  <a:tcPr marL="98575" marR="98575" marT="49287" marB="49287"/>
                </a:tc>
                <a:extLst>
                  <a:ext uri="{0D108BD9-81ED-4DB2-BD59-A6C34878D82A}">
                    <a16:rowId xmlns:a16="http://schemas.microsoft.com/office/drawing/2014/main" val="1084652794"/>
                  </a:ext>
                </a:extLst>
              </a:tr>
              <a:tr h="448272">
                <a:tc>
                  <a:txBody>
                    <a:bodyPr/>
                    <a:lstStyle/>
                    <a:p>
                      <a:r>
                        <a:rPr lang="en-US" sz="2000"/>
                        <a:t>Wang Y </a:t>
                      </a:r>
                    </a:p>
                  </a:txBody>
                  <a:tcPr marL="98575" marR="98575" marT="49287" marB="49287"/>
                </a:tc>
                <a:tc>
                  <a:txBody>
                    <a:bodyPr/>
                    <a:lstStyle/>
                    <a:p>
                      <a:r>
                        <a:rPr lang="en-US" sz="2000"/>
                        <a:t>15</a:t>
                      </a:r>
                    </a:p>
                  </a:txBody>
                  <a:tcPr marL="98575" marR="98575" marT="49287" marB="49287"/>
                </a:tc>
                <a:extLst>
                  <a:ext uri="{0D108BD9-81ED-4DB2-BD59-A6C34878D82A}">
                    <a16:rowId xmlns:a16="http://schemas.microsoft.com/office/drawing/2014/main" val="3313931995"/>
                  </a:ext>
                </a:extLst>
              </a:tr>
              <a:tr h="448272">
                <a:tc>
                  <a:txBody>
                    <a:bodyPr/>
                    <a:lstStyle/>
                    <a:p>
                      <a:r>
                        <a:rPr lang="en-US" sz="2000"/>
                        <a:t>Zhang J</a:t>
                      </a:r>
                    </a:p>
                  </a:txBody>
                  <a:tcPr marL="98575" marR="98575" marT="49287" marB="49287"/>
                </a:tc>
                <a:tc>
                  <a:txBody>
                    <a:bodyPr/>
                    <a:lstStyle/>
                    <a:p>
                      <a:r>
                        <a:rPr lang="en-US" sz="2000"/>
                        <a:t>15</a:t>
                      </a:r>
                    </a:p>
                  </a:txBody>
                  <a:tcPr marL="98575" marR="98575" marT="49287" marB="49287"/>
                </a:tc>
                <a:extLst>
                  <a:ext uri="{0D108BD9-81ED-4DB2-BD59-A6C34878D82A}">
                    <a16:rowId xmlns:a16="http://schemas.microsoft.com/office/drawing/2014/main" val="1631367775"/>
                  </a:ext>
                </a:extLst>
              </a:tr>
            </a:tbl>
          </a:graphicData>
        </a:graphic>
      </p:graphicFrame>
      <p:sp>
        <p:nvSpPr>
          <p:cNvPr id="3" name="Date Placeholder 2">
            <a:extLst>
              <a:ext uri="{FF2B5EF4-FFF2-40B4-BE49-F238E27FC236}">
                <a16:creationId xmlns:a16="http://schemas.microsoft.com/office/drawing/2014/main" id="{20406562-A9FD-499C-8B71-1497BCDBAB76}"/>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E5012866-F928-42D6-9192-37800C45E308}"/>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C91B624C-0268-4BB5-9361-5EB47D4BB514}"/>
              </a:ext>
            </a:extLst>
          </p:cNvPr>
          <p:cNvSpPr>
            <a:spLocks noGrp="1"/>
          </p:cNvSpPr>
          <p:nvPr>
            <p:ph type="sldNum" sz="quarter" idx="12"/>
          </p:nvPr>
        </p:nvSpPr>
        <p:spPr/>
        <p:txBody>
          <a:bodyPr/>
          <a:lstStyle/>
          <a:p>
            <a:fld id="{7968E5EC-58A2-F546-9EDC-CD34D9CBB612}" type="slidenum">
              <a:rPr lang="en-US" smtClean="0"/>
              <a:t>64</a:t>
            </a:fld>
            <a:endParaRPr lang="en-US"/>
          </a:p>
        </p:txBody>
      </p:sp>
    </p:spTree>
    <p:extLst>
      <p:ext uri="{BB962C8B-B14F-4D97-AF65-F5344CB8AC3E}">
        <p14:creationId xmlns:p14="http://schemas.microsoft.com/office/powerpoint/2010/main" val="3730726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DCBC-DFCF-4A34-B957-FC439822DC6F}"/>
              </a:ext>
            </a:extLst>
          </p:cNvPr>
          <p:cNvSpPr>
            <a:spLocks noGrp="1"/>
          </p:cNvSpPr>
          <p:nvPr>
            <p:ph type="title"/>
          </p:nvPr>
        </p:nvSpPr>
        <p:spPr>
          <a:xfrm>
            <a:off x="796009" y="2286000"/>
            <a:ext cx="2286000" cy="2286000"/>
          </a:xfrm>
          <a:prstGeom prst="ellipse">
            <a:avLst/>
          </a:prstGeom>
          <a:solidFill>
            <a:schemeClr val="tx1">
              <a:lumMod val="75000"/>
              <a:lumOff val="25000"/>
            </a:schemeClr>
          </a:solidFill>
          <a:ln>
            <a:noFill/>
          </a:ln>
        </p:spPr>
        <p:txBody>
          <a:bodyPr vert="horz" lIns="91440" tIns="45720" rIns="91440" bIns="45720" rtlCol="0" anchor="ctr">
            <a:normAutofit/>
          </a:bodyPr>
          <a:lstStyle/>
          <a:p>
            <a:pPr algn="ctr"/>
            <a:r>
              <a:rPr lang="en-US" sz="2000" kern="1200">
                <a:solidFill>
                  <a:schemeClr val="bg1"/>
                </a:solidFill>
                <a:latin typeface="+mj-lt"/>
                <a:ea typeface="+mj-ea"/>
                <a:cs typeface="+mj-cs"/>
              </a:rPr>
              <a:t>Most Productive Authors</a:t>
            </a:r>
          </a:p>
        </p:txBody>
      </p:sp>
      <p:pic>
        <p:nvPicPr>
          <p:cNvPr id="4" name="Picture 3">
            <a:extLst>
              <a:ext uri="{FF2B5EF4-FFF2-40B4-BE49-F238E27FC236}">
                <a16:creationId xmlns:a16="http://schemas.microsoft.com/office/drawing/2014/main" id="{8E1F26C5-DC75-4939-8831-E93AEAA0F8AB}"/>
              </a:ext>
            </a:extLst>
          </p:cNvPr>
          <p:cNvPicPr>
            <a:picLocks noChangeAspect="1"/>
          </p:cNvPicPr>
          <p:nvPr/>
        </p:nvPicPr>
        <p:blipFill>
          <a:blip r:embed="rId2"/>
          <a:stretch>
            <a:fillRect/>
          </a:stretch>
        </p:blipFill>
        <p:spPr>
          <a:xfrm>
            <a:off x="4361406" y="1204290"/>
            <a:ext cx="6695895" cy="4134714"/>
          </a:xfrm>
          <a:prstGeom prst="rect">
            <a:avLst/>
          </a:prstGeom>
        </p:spPr>
      </p:pic>
      <p:sp>
        <p:nvSpPr>
          <p:cNvPr id="3" name="Date Placeholder 2">
            <a:extLst>
              <a:ext uri="{FF2B5EF4-FFF2-40B4-BE49-F238E27FC236}">
                <a16:creationId xmlns:a16="http://schemas.microsoft.com/office/drawing/2014/main" id="{4DAF6E87-CD3F-44CF-80E1-3FE1752DA39A}"/>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366CD545-9FE2-41C6-A700-CE8807D82B24}"/>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9CF05EDA-9941-4181-9CA6-E367A85E100D}"/>
              </a:ext>
            </a:extLst>
          </p:cNvPr>
          <p:cNvSpPr>
            <a:spLocks noGrp="1"/>
          </p:cNvSpPr>
          <p:nvPr>
            <p:ph type="sldNum" sz="quarter" idx="12"/>
          </p:nvPr>
        </p:nvSpPr>
        <p:spPr/>
        <p:txBody>
          <a:bodyPr/>
          <a:lstStyle/>
          <a:p>
            <a:fld id="{7968E5EC-58A2-F546-9EDC-CD34D9CBB612}" type="slidenum">
              <a:rPr lang="en-US" smtClean="0"/>
              <a:t>65</a:t>
            </a:fld>
            <a:endParaRPr lang="en-US"/>
          </a:p>
        </p:txBody>
      </p:sp>
    </p:spTree>
    <p:extLst>
      <p:ext uri="{BB962C8B-B14F-4D97-AF65-F5344CB8AC3E}">
        <p14:creationId xmlns:p14="http://schemas.microsoft.com/office/powerpoint/2010/main" val="3575734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A65B-60EB-427C-A3A5-24F18298B9E3}"/>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Author’s Frequency Distribution (Fractionalized)</a:t>
            </a:r>
          </a:p>
        </p:txBody>
      </p:sp>
      <p:graphicFrame>
        <p:nvGraphicFramePr>
          <p:cNvPr id="4" name="Table 4">
            <a:extLst>
              <a:ext uri="{FF2B5EF4-FFF2-40B4-BE49-F238E27FC236}">
                <a16:creationId xmlns:a16="http://schemas.microsoft.com/office/drawing/2014/main" id="{62C003C1-17A0-4B52-9AC7-97EEBA8FB7A3}"/>
              </a:ext>
            </a:extLst>
          </p:cNvPr>
          <p:cNvGraphicFramePr>
            <a:graphicFrameLocks noGrp="1"/>
          </p:cNvGraphicFramePr>
          <p:nvPr>
            <p:ph idx="1"/>
          </p:nvPr>
        </p:nvGraphicFramePr>
        <p:xfrm>
          <a:off x="4719065" y="961812"/>
          <a:ext cx="5827269" cy="4930992"/>
        </p:xfrm>
        <a:graphic>
          <a:graphicData uri="http://schemas.openxmlformats.org/drawingml/2006/table">
            <a:tbl>
              <a:tblPr firstRow="1" bandRow="1">
                <a:tableStyleId>{5C22544A-7EE6-4342-B048-85BDC9FD1C3A}</a:tableStyleId>
              </a:tblPr>
              <a:tblGrid>
                <a:gridCol w="3509754">
                  <a:extLst>
                    <a:ext uri="{9D8B030D-6E8A-4147-A177-3AD203B41FA5}">
                      <a16:colId xmlns:a16="http://schemas.microsoft.com/office/drawing/2014/main" val="3637969091"/>
                    </a:ext>
                  </a:extLst>
                </a:gridCol>
                <a:gridCol w="2317515">
                  <a:extLst>
                    <a:ext uri="{9D8B030D-6E8A-4147-A177-3AD203B41FA5}">
                      <a16:colId xmlns:a16="http://schemas.microsoft.com/office/drawing/2014/main" val="3250504387"/>
                    </a:ext>
                  </a:extLst>
                </a:gridCol>
              </a:tblGrid>
              <a:tr h="448272">
                <a:tc>
                  <a:txBody>
                    <a:bodyPr/>
                    <a:lstStyle/>
                    <a:p>
                      <a:r>
                        <a:rPr lang="en-US" sz="2000"/>
                        <a:t>Author</a:t>
                      </a:r>
                    </a:p>
                  </a:txBody>
                  <a:tcPr marL="101880" marR="101880" marT="50940" marB="50940"/>
                </a:tc>
                <a:tc>
                  <a:txBody>
                    <a:bodyPr/>
                    <a:lstStyle/>
                    <a:p>
                      <a:r>
                        <a:rPr lang="en-US" sz="2000"/>
                        <a:t>Frequency</a:t>
                      </a:r>
                    </a:p>
                  </a:txBody>
                  <a:tcPr marL="101880" marR="101880" marT="50940" marB="50940"/>
                </a:tc>
                <a:extLst>
                  <a:ext uri="{0D108BD9-81ED-4DB2-BD59-A6C34878D82A}">
                    <a16:rowId xmlns:a16="http://schemas.microsoft.com/office/drawing/2014/main" val="3268770082"/>
                  </a:ext>
                </a:extLst>
              </a:tr>
              <a:tr h="448272">
                <a:tc>
                  <a:txBody>
                    <a:bodyPr/>
                    <a:lstStyle/>
                    <a:p>
                      <a:r>
                        <a:rPr lang="en-US" sz="2000"/>
                        <a:t>Keller KL</a:t>
                      </a:r>
                    </a:p>
                  </a:txBody>
                  <a:tcPr marL="101880" marR="101880" marT="50940" marB="50940"/>
                </a:tc>
                <a:tc>
                  <a:txBody>
                    <a:bodyPr/>
                    <a:lstStyle/>
                    <a:p>
                      <a:r>
                        <a:rPr lang="en-US" sz="2000"/>
                        <a:t>18</a:t>
                      </a:r>
                    </a:p>
                  </a:txBody>
                  <a:tcPr marL="101880" marR="101880" marT="50940" marB="50940"/>
                </a:tc>
                <a:extLst>
                  <a:ext uri="{0D108BD9-81ED-4DB2-BD59-A6C34878D82A}">
                    <a16:rowId xmlns:a16="http://schemas.microsoft.com/office/drawing/2014/main" val="89188972"/>
                  </a:ext>
                </a:extLst>
              </a:tr>
              <a:tr h="448272">
                <a:tc>
                  <a:txBody>
                    <a:bodyPr/>
                    <a:lstStyle/>
                    <a:p>
                      <a:r>
                        <a:rPr lang="en-US" sz="2000"/>
                        <a:t>Tasci Ada</a:t>
                      </a:r>
                    </a:p>
                  </a:txBody>
                  <a:tcPr marL="101880" marR="101880" marT="50940" marB="50940"/>
                </a:tc>
                <a:tc>
                  <a:txBody>
                    <a:bodyPr/>
                    <a:lstStyle/>
                    <a:p>
                      <a:r>
                        <a:rPr lang="en-US" sz="2000"/>
                        <a:t>11</a:t>
                      </a:r>
                    </a:p>
                  </a:txBody>
                  <a:tcPr marL="101880" marR="101880" marT="50940" marB="50940"/>
                </a:tc>
                <a:extLst>
                  <a:ext uri="{0D108BD9-81ED-4DB2-BD59-A6C34878D82A}">
                    <a16:rowId xmlns:a16="http://schemas.microsoft.com/office/drawing/2014/main" val="602794770"/>
                  </a:ext>
                </a:extLst>
              </a:tr>
              <a:tr h="448272">
                <a:tc>
                  <a:txBody>
                    <a:bodyPr/>
                    <a:lstStyle/>
                    <a:p>
                      <a:r>
                        <a:rPr lang="en-US" sz="2000"/>
                        <a:t>Pike S</a:t>
                      </a:r>
                    </a:p>
                  </a:txBody>
                  <a:tcPr marL="101880" marR="101880" marT="50940" marB="50940"/>
                </a:tc>
                <a:tc>
                  <a:txBody>
                    <a:bodyPr/>
                    <a:lstStyle/>
                    <a:p>
                      <a:r>
                        <a:rPr lang="en-US" sz="2000"/>
                        <a:t>10</a:t>
                      </a:r>
                    </a:p>
                  </a:txBody>
                  <a:tcPr marL="101880" marR="101880" marT="50940" marB="50940"/>
                </a:tc>
                <a:extLst>
                  <a:ext uri="{0D108BD9-81ED-4DB2-BD59-A6C34878D82A}">
                    <a16:rowId xmlns:a16="http://schemas.microsoft.com/office/drawing/2014/main" val="2258216485"/>
                  </a:ext>
                </a:extLst>
              </a:tr>
              <a:tr h="448272">
                <a:tc>
                  <a:txBody>
                    <a:bodyPr/>
                    <a:lstStyle/>
                    <a:p>
                      <a:r>
                        <a:rPr lang="en-US" sz="2000"/>
                        <a:t>Rajagopal R</a:t>
                      </a:r>
                    </a:p>
                  </a:txBody>
                  <a:tcPr marL="101880" marR="101880" marT="50940" marB="50940"/>
                </a:tc>
                <a:tc>
                  <a:txBody>
                    <a:bodyPr/>
                    <a:lstStyle/>
                    <a:p>
                      <a:r>
                        <a:rPr lang="en-US" sz="2000"/>
                        <a:t>10</a:t>
                      </a:r>
                    </a:p>
                  </a:txBody>
                  <a:tcPr marL="101880" marR="101880" marT="50940" marB="50940"/>
                </a:tc>
                <a:extLst>
                  <a:ext uri="{0D108BD9-81ED-4DB2-BD59-A6C34878D82A}">
                    <a16:rowId xmlns:a16="http://schemas.microsoft.com/office/drawing/2014/main" val="3464079834"/>
                  </a:ext>
                </a:extLst>
              </a:tr>
              <a:tr h="448272">
                <a:tc>
                  <a:txBody>
                    <a:bodyPr/>
                    <a:lstStyle/>
                    <a:p>
                      <a:r>
                        <a:rPr lang="en-US" sz="2000"/>
                        <a:t>Gil-Saura I</a:t>
                      </a:r>
                    </a:p>
                  </a:txBody>
                  <a:tcPr marL="101880" marR="101880" marT="50940" marB="50940"/>
                </a:tc>
                <a:tc>
                  <a:txBody>
                    <a:bodyPr/>
                    <a:lstStyle/>
                    <a:p>
                      <a:r>
                        <a:rPr lang="en-US" sz="2000"/>
                        <a:t>9.5</a:t>
                      </a:r>
                    </a:p>
                  </a:txBody>
                  <a:tcPr marL="101880" marR="101880" marT="50940" marB="50940"/>
                </a:tc>
                <a:extLst>
                  <a:ext uri="{0D108BD9-81ED-4DB2-BD59-A6C34878D82A}">
                    <a16:rowId xmlns:a16="http://schemas.microsoft.com/office/drawing/2014/main" val="746623013"/>
                  </a:ext>
                </a:extLst>
              </a:tr>
              <a:tr h="448272">
                <a:tc>
                  <a:txBody>
                    <a:bodyPr/>
                    <a:lstStyle/>
                    <a:p>
                      <a:r>
                        <a:rPr lang="en-US" sz="2000"/>
                        <a:t>Blackston M</a:t>
                      </a:r>
                    </a:p>
                  </a:txBody>
                  <a:tcPr marL="101880" marR="101880" marT="50940" marB="50940"/>
                </a:tc>
                <a:tc>
                  <a:txBody>
                    <a:bodyPr/>
                    <a:lstStyle/>
                    <a:p>
                      <a:r>
                        <a:rPr lang="en-US" sz="2000"/>
                        <a:t>9</a:t>
                      </a:r>
                    </a:p>
                  </a:txBody>
                  <a:tcPr marL="101880" marR="101880" marT="50940" marB="50940"/>
                </a:tc>
                <a:extLst>
                  <a:ext uri="{0D108BD9-81ED-4DB2-BD59-A6C34878D82A}">
                    <a16:rowId xmlns:a16="http://schemas.microsoft.com/office/drawing/2014/main" val="1444289122"/>
                  </a:ext>
                </a:extLst>
              </a:tr>
              <a:tr h="448272">
                <a:tc>
                  <a:txBody>
                    <a:bodyPr/>
                    <a:lstStyle/>
                    <a:p>
                      <a:r>
                        <a:rPr lang="en-US" sz="2000"/>
                        <a:t>Srivastava RK</a:t>
                      </a:r>
                    </a:p>
                  </a:txBody>
                  <a:tcPr marL="101880" marR="101880" marT="50940" marB="50940"/>
                </a:tc>
                <a:tc>
                  <a:txBody>
                    <a:bodyPr/>
                    <a:lstStyle/>
                    <a:p>
                      <a:r>
                        <a:rPr lang="en-US" sz="2000"/>
                        <a:t>9</a:t>
                      </a:r>
                    </a:p>
                  </a:txBody>
                  <a:tcPr marL="101880" marR="101880" marT="50940" marB="50940"/>
                </a:tc>
                <a:extLst>
                  <a:ext uri="{0D108BD9-81ED-4DB2-BD59-A6C34878D82A}">
                    <a16:rowId xmlns:a16="http://schemas.microsoft.com/office/drawing/2014/main" val="3464073033"/>
                  </a:ext>
                </a:extLst>
              </a:tr>
              <a:tr h="448272">
                <a:tc>
                  <a:txBody>
                    <a:bodyPr/>
                    <a:lstStyle/>
                    <a:p>
                      <a:r>
                        <a:rPr lang="en-US" sz="2000"/>
                        <a:t>Christodoulides G</a:t>
                      </a:r>
                    </a:p>
                  </a:txBody>
                  <a:tcPr marL="101880" marR="101880" marT="50940" marB="50940"/>
                </a:tc>
                <a:tc>
                  <a:txBody>
                    <a:bodyPr/>
                    <a:lstStyle/>
                    <a:p>
                      <a:r>
                        <a:rPr lang="en-US" sz="2000"/>
                        <a:t>8</a:t>
                      </a:r>
                    </a:p>
                  </a:txBody>
                  <a:tcPr marL="101880" marR="101880" marT="50940" marB="50940"/>
                </a:tc>
                <a:extLst>
                  <a:ext uri="{0D108BD9-81ED-4DB2-BD59-A6C34878D82A}">
                    <a16:rowId xmlns:a16="http://schemas.microsoft.com/office/drawing/2014/main" val="4710341"/>
                  </a:ext>
                </a:extLst>
              </a:tr>
              <a:tr h="448272">
                <a:tc>
                  <a:txBody>
                    <a:bodyPr/>
                    <a:lstStyle/>
                    <a:p>
                      <a:r>
                        <a:rPr lang="en-US" sz="2000"/>
                        <a:t>Glyn MS</a:t>
                      </a:r>
                    </a:p>
                  </a:txBody>
                  <a:tcPr marL="101880" marR="101880" marT="50940" marB="50940"/>
                </a:tc>
                <a:tc>
                  <a:txBody>
                    <a:bodyPr/>
                    <a:lstStyle/>
                    <a:p>
                      <a:r>
                        <a:rPr lang="en-US" sz="2000"/>
                        <a:t>7.5</a:t>
                      </a:r>
                    </a:p>
                  </a:txBody>
                  <a:tcPr marL="101880" marR="101880" marT="50940" marB="50940"/>
                </a:tc>
                <a:extLst>
                  <a:ext uri="{0D108BD9-81ED-4DB2-BD59-A6C34878D82A}">
                    <a16:rowId xmlns:a16="http://schemas.microsoft.com/office/drawing/2014/main" val="3158874680"/>
                  </a:ext>
                </a:extLst>
              </a:tr>
              <a:tr h="448272">
                <a:tc>
                  <a:txBody>
                    <a:bodyPr/>
                    <a:lstStyle/>
                    <a:p>
                      <a:r>
                        <a:rPr lang="en-US" sz="2000"/>
                        <a:t>Aaker DA </a:t>
                      </a:r>
                    </a:p>
                  </a:txBody>
                  <a:tcPr marL="101880" marR="101880" marT="50940" marB="50940"/>
                </a:tc>
                <a:tc>
                  <a:txBody>
                    <a:bodyPr/>
                    <a:lstStyle/>
                    <a:p>
                      <a:r>
                        <a:rPr lang="en-US" sz="2000"/>
                        <a:t>7.2</a:t>
                      </a:r>
                    </a:p>
                  </a:txBody>
                  <a:tcPr marL="101880" marR="101880" marT="50940" marB="50940"/>
                </a:tc>
                <a:extLst>
                  <a:ext uri="{0D108BD9-81ED-4DB2-BD59-A6C34878D82A}">
                    <a16:rowId xmlns:a16="http://schemas.microsoft.com/office/drawing/2014/main" val="292675083"/>
                  </a:ext>
                </a:extLst>
              </a:tr>
            </a:tbl>
          </a:graphicData>
        </a:graphic>
      </p:graphicFrame>
      <p:sp>
        <p:nvSpPr>
          <p:cNvPr id="3" name="Date Placeholder 2">
            <a:extLst>
              <a:ext uri="{FF2B5EF4-FFF2-40B4-BE49-F238E27FC236}">
                <a16:creationId xmlns:a16="http://schemas.microsoft.com/office/drawing/2014/main" id="{6C5C9F02-130C-4C55-A4D8-AEB177E3B40C}"/>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8BE508E8-D21D-44D0-8068-37F66798DB64}"/>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74E63345-D85E-45BB-90DC-71A12132E3A8}"/>
              </a:ext>
            </a:extLst>
          </p:cNvPr>
          <p:cNvSpPr>
            <a:spLocks noGrp="1"/>
          </p:cNvSpPr>
          <p:nvPr>
            <p:ph type="sldNum" sz="quarter" idx="12"/>
          </p:nvPr>
        </p:nvSpPr>
        <p:spPr/>
        <p:txBody>
          <a:bodyPr/>
          <a:lstStyle/>
          <a:p>
            <a:fld id="{7968E5EC-58A2-F546-9EDC-CD34D9CBB612}" type="slidenum">
              <a:rPr lang="en-US" smtClean="0"/>
              <a:t>66</a:t>
            </a:fld>
            <a:endParaRPr lang="en-US"/>
          </a:p>
        </p:txBody>
      </p:sp>
    </p:spTree>
    <p:extLst>
      <p:ext uri="{BB962C8B-B14F-4D97-AF65-F5344CB8AC3E}">
        <p14:creationId xmlns:p14="http://schemas.microsoft.com/office/powerpoint/2010/main" val="3548919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0FB0-9F79-48BF-A852-0142A8532AAD}"/>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Productivity over Time</a:t>
            </a:r>
          </a:p>
        </p:txBody>
      </p:sp>
      <p:pic>
        <p:nvPicPr>
          <p:cNvPr id="4" name="Picture 3" descr="Chart&#10;&#10;Description automatically generated with medium confidence">
            <a:extLst>
              <a:ext uri="{FF2B5EF4-FFF2-40B4-BE49-F238E27FC236}">
                <a16:creationId xmlns:a16="http://schemas.microsoft.com/office/drawing/2014/main" id="{0EFAC277-4A78-481B-8446-BAB42E284464}"/>
              </a:ext>
            </a:extLst>
          </p:cNvPr>
          <p:cNvPicPr>
            <a:picLocks noChangeAspect="1"/>
          </p:cNvPicPr>
          <p:nvPr/>
        </p:nvPicPr>
        <p:blipFill>
          <a:blip r:embed="rId3"/>
          <a:stretch>
            <a:fillRect/>
          </a:stretch>
        </p:blipFill>
        <p:spPr>
          <a:xfrm>
            <a:off x="4038600" y="1207950"/>
            <a:ext cx="7188199" cy="4438711"/>
          </a:xfrm>
          <a:prstGeom prst="rect">
            <a:avLst/>
          </a:prstGeom>
        </p:spPr>
      </p:pic>
      <p:sp>
        <p:nvSpPr>
          <p:cNvPr id="3" name="Date Placeholder 2">
            <a:extLst>
              <a:ext uri="{FF2B5EF4-FFF2-40B4-BE49-F238E27FC236}">
                <a16:creationId xmlns:a16="http://schemas.microsoft.com/office/drawing/2014/main" id="{E0D6ABD6-FA83-45EE-AF07-222AE4C5D805}"/>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2CF76461-C254-4635-A06D-19C76B05A0D6}"/>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E7319AA9-6B16-4AA8-9EC5-7052E3AAC27B}"/>
              </a:ext>
            </a:extLst>
          </p:cNvPr>
          <p:cNvSpPr>
            <a:spLocks noGrp="1"/>
          </p:cNvSpPr>
          <p:nvPr>
            <p:ph type="sldNum" sz="quarter" idx="12"/>
          </p:nvPr>
        </p:nvSpPr>
        <p:spPr/>
        <p:txBody>
          <a:bodyPr/>
          <a:lstStyle/>
          <a:p>
            <a:fld id="{7968E5EC-58A2-F546-9EDC-CD34D9CBB612}" type="slidenum">
              <a:rPr lang="en-US" smtClean="0"/>
              <a:t>67</a:t>
            </a:fld>
            <a:endParaRPr lang="en-US"/>
          </a:p>
        </p:txBody>
      </p:sp>
    </p:spTree>
    <p:extLst>
      <p:ext uri="{BB962C8B-B14F-4D97-AF65-F5344CB8AC3E}">
        <p14:creationId xmlns:p14="http://schemas.microsoft.com/office/powerpoint/2010/main" val="24383063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2843-8186-41C9-B3AB-1F4DC33B2EAD}"/>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Most Cited Paper </a:t>
            </a:r>
          </a:p>
        </p:txBody>
      </p:sp>
      <p:graphicFrame>
        <p:nvGraphicFramePr>
          <p:cNvPr id="7" name="Table 6">
            <a:extLst>
              <a:ext uri="{FF2B5EF4-FFF2-40B4-BE49-F238E27FC236}">
                <a16:creationId xmlns:a16="http://schemas.microsoft.com/office/drawing/2014/main" id="{4AA2B52B-93E8-4064-9E22-2D2B4756C2A2}"/>
              </a:ext>
            </a:extLst>
          </p:cNvPr>
          <p:cNvGraphicFramePr>
            <a:graphicFrameLocks noGrp="1"/>
          </p:cNvGraphicFramePr>
          <p:nvPr/>
        </p:nvGraphicFramePr>
        <p:xfrm>
          <a:off x="320040" y="2627003"/>
          <a:ext cx="11496823" cy="3271560"/>
        </p:xfrm>
        <a:graphic>
          <a:graphicData uri="http://schemas.openxmlformats.org/drawingml/2006/table">
            <a:tbl>
              <a:tblPr firstRow="1" bandRow="1">
                <a:tableStyleId>{5C22544A-7EE6-4342-B048-85BDC9FD1C3A}</a:tableStyleId>
              </a:tblPr>
              <a:tblGrid>
                <a:gridCol w="4801337">
                  <a:extLst>
                    <a:ext uri="{9D8B030D-6E8A-4147-A177-3AD203B41FA5}">
                      <a16:colId xmlns:a16="http://schemas.microsoft.com/office/drawing/2014/main" val="3150422752"/>
                    </a:ext>
                  </a:extLst>
                </a:gridCol>
                <a:gridCol w="4285164">
                  <a:extLst>
                    <a:ext uri="{9D8B030D-6E8A-4147-A177-3AD203B41FA5}">
                      <a16:colId xmlns:a16="http://schemas.microsoft.com/office/drawing/2014/main" val="2977034282"/>
                    </a:ext>
                  </a:extLst>
                </a:gridCol>
                <a:gridCol w="884921">
                  <a:extLst>
                    <a:ext uri="{9D8B030D-6E8A-4147-A177-3AD203B41FA5}">
                      <a16:colId xmlns:a16="http://schemas.microsoft.com/office/drawing/2014/main" val="3419955877"/>
                    </a:ext>
                  </a:extLst>
                </a:gridCol>
                <a:gridCol w="1525401">
                  <a:extLst>
                    <a:ext uri="{9D8B030D-6E8A-4147-A177-3AD203B41FA5}">
                      <a16:colId xmlns:a16="http://schemas.microsoft.com/office/drawing/2014/main" val="4014282853"/>
                    </a:ext>
                  </a:extLst>
                </a:gridCol>
              </a:tblGrid>
              <a:tr h="327156">
                <a:tc>
                  <a:txBody>
                    <a:bodyPr/>
                    <a:lstStyle/>
                    <a:p>
                      <a:pPr algn="l" fontAlgn="b"/>
                      <a:r>
                        <a:rPr lang="en-US" sz="1700" u="none" strike="noStrike" dirty="0">
                          <a:effectLst/>
                        </a:rPr>
                        <a:t>Paper         </a:t>
                      </a:r>
                      <a:endParaRPr lang="en-US" sz="1700" b="0" i="0" u="none" strike="noStrike" dirty="0">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DOI</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TC</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TCperYear</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3528899292"/>
                  </a:ext>
                </a:extLst>
              </a:tr>
              <a:tr h="327156">
                <a:tc>
                  <a:txBody>
                    <a:bodyPr/>
                    <a:lstStyle/>
                    <a:p>
                      <a:pPr algn="l" fontAlgn="b"/>
                      <a:r>
                        <a:rPr lang="en-US" sz="1700" u="none" strike="noStrike">
                          <a:effectLst/>
                        </a:rPr>
                        <a:t>KELLER KL, 1993, J MARK</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10.2307/1252054</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4717</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162.66</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1056485308"/>
                  </a:ext>
                </a:extLst>
              </a:tr>
              <a:tr h="327156">
                <a:tc>
                  <a:txBody>
                    <a:bodyPr/>
                    <a:lstStyle/>
                    <a:p>
                      <a:pPr algn="l" fontAlgn="b"/>
                      <a:r>
                        <a:rPr lang="en-US" sz="1700" u="none" strike="noStrike" dirty="0">
                          <a:effectLst/>
                        </a:rPr>
                        <a:t>AAKER DA, 1996, CALIF MANAGE REV</a:t>
                      </a:r>
                      <a:endParaRPr lang="en-US" sz="1700" b="0" i="0" u="none" strike="noStrike" dirty="0">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10.2307/41165845</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1297</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dirty="0">
                          <a:effectLst/>
                        </a:rPr>
                        <a:t>49.88</a:t>
                      </a:r>
                      <a:endParaRPr lang="en-US" sz="1700" b="0" i="0" u="none" strike="noStrike" dirty="0">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1816369503"/>
                  </a:ext>
                </a:extLst>
              </a:tr>
              <a:tr h="327156">
                <a:tc>
                  <a:txBody>
                    <a:bodyPr/>
                    <a:lstStyle/>
                    <a:p>
                      <a:pPr algn="l" fontAlgn="b"/>
                      <a:r>
                        <a:rPr lang="en-US" sz="1700" u="none" strike="noStrike">
                          <a:effectLst/>
                        </a:rPr>
                        <a:t>YOO B, 2000, J ACAD MARK SCI</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10.1177/0092070300282002</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1264</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57.45</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2262064953"/>
                  </a:ext>
                </a:extLst>
              </a:tr>
              <a:tr h="327156">
                <a:tc>
                  <a:txBody>
                    <a:bodyPr/>
                    <a:lstStyle/>
                    <a:p>
                      <a:pPr algn="l" fontAlgn="b"/>
                      <a:r>
                        <a:rPr lang="en-US" sz="1700" u="none" strike="noStrike">
                          <a:effectLst/>
                        </a:rPr>
                        <a:t>YOO B, 2001, J BUS RES</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10.1016/S0148-2963(99)00098-3</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1140</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54.29</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2654533738"/>
                  </a:ext>
                </a:extLst>
              </a:tr>
              <a:tr h="327156">
                <a:tc>
                  <a:txBody>
                    <a:bodyPr/>
                    <a:lstStyle/>
                    <a:p>
                      <a:pPr algn="l" fontAlgn="b"/>
                      <a:r>
                        <a:rPr lang="en-US" sz="1700" u="none" strike="noStrike">
                          <a:effectLst/>
                        </a:rPr>
                        <a:t>KELLER KL, 2006, MARK SCI</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10.1287/mksc.1050.0153</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903</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56.44</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455653175"/>
                  </a:ext>
                </a:extLst>
              </a:tr>
              <a:tr h="327156">
                <a:tc>
                  <a:txBody>
                    <a:bodyPr/>
                    <a:lstStyle/>
                    <a:p>
                      <a:pPr algn="l" fontAlgn="b"/>
                      <a:r>
                        <a:rPr lang="nl-NL" sz="1700" u="none" strike="noStrike">
                          <a:effectLst/>
                        </a:rPr>
                        <a:t>VERHOEF PC, 2009, J RETAIL</a:t>
                      </a:r>
                      <a:endParaRPr lang="nl-NL"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10.1016/j.jretai.2008.11.001</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879</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67.62</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3814775994"/>
                  </a:ext>
                </a:extLst>
              </a:tr>
              <a:tr h="327156">
                <a:tc>
                  <a:txBody>
                    <a:bodyPr/>
                    <a:lstStyle/>
                    <a:p>
                      <a:pPr algn="l" fontAlgn="b"/>
                      <a:r>
                        <a:rPr lang="de-DE" sz="1700" u="none" strike="noStrike">
                          <a:effectLst/>
                        </a:rPr>
                        <a:t>ERDEM T, 1998, J CONSUM PSYCHOL</a:t>
                      </a:r>
                      <a:endParaRPr lang="de-DE"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10.1207/s15327663jcp0702_02</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853</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35.54</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2698890922"/>
                  </a:ext>
                </a:extLst>
              </a:tr>
              <a:tr h="327156">
                <a:tc>
                  <a:txBody>
                    <a:bodyPr/>
                    <a:lstStyle/>
                    <a:p>
                      <a:pPr algn="l" fontAlgn="b"/>
                      <a:r>
                        <a:rPr lang="en-US" sz="1700" u="none" strike="noStrike">
                          <a:effectLst/>
                        </a:rPr>
                        <a:t>KELLER KL, 2002, J CONSUM RES</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10.1086/346254</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831</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41.55</a:t>
                      </a:r>
                      <a:endParaRPr lang="en-US" sz="1700" b="0" i="0" u="none" strike="noStrike">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3062255618"/>
                  </a:ext>
                </a:extLst>
              </a:tr>
              <a:tr h="327156">
                <a:tc>
                  <a:txBody>
                    <a:bodyPr/>
                    <a:lstStyle/>
                    <a:p>
                      <a:pPr algn="l" fontAlgn="b"/>
                      <a:r>
                        <a:rPr lang="de-DE" sz="1700" u="none" strike="noStrike">
                          <a:effectLst/>
                        </a:rPr>
                        <a:t>WHAN PARK C, 2010, J MARK</a:t>
                      </a:r>
                      <a:endParaRPr lang="de-DE" sz="1700" b="0" i="0" u="none" strike="noStrike">
                        <a:solidFill>
                          <a:srgbClr val="000000"/>
                        </a:solidFill>
                        <a:effectLst/>
                        <a:latin typeface="Calibri" panose="020F0502020204030204" pitchFamily="34" charset="0"/>
                      </a:endParaRPr>
                    </a:p>
                  </a:txBody>
                  <a:tcPr marL="14579" marR="14579" marT="14579" marB="0" anchor="b"/>
                </a:tc>
                <a:tc>
                  <a:txBody>
                    <a:bodyPr/>
                    <a:lstStyle/>
                    <a:p>
                      <a:pPr algn="l" fontAlgn="b"/>
                      <a:r>
                        <a:rPr lang="en-US" sz="1700" u="none" strike="noStrike">
                          <a:effectLst/>
                        </a:rPr>
                        <a:t>10.1509/jmkg.74.6.1</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a:effectLst/>
                        </a:rPr>
                        <a:t>808</a:t>
                      </a:r>
                      <a:endParaRPr lang="en-US" sz="1700" b="0" i="0" u="none" strike="noStrike">
                        <a:solidFill>
                          <a:srgbClr val="000000"/>
                        </a:solidFill>
                        <a:effectLst/>
                        <a:latin typeface="Calibri" panose="020F0502020204030204" pitchFamily="34" charset="0"/>
                      </a:endParaRPr>
                    </a:p>
                  </a:txBody>
                  <a:tcPr marL="14579" marR="14579" marT="14579" marB="0" anchor="b"/>
                </a:tc>
                <a:tc>
                  <a:txBody>
                    <a:bodyPr/>
                    <a:lstStyle/>
                    <a:p>
                      <a:pPr algn="r" fontAlgn="b"/>
                      <a:r>
                        <a:rPr lang="en-US" sz="1700" u="none" strike="noStrike" dirty="0">
                          <a:effectLst/>
                        </a:rPr>
                        <a:t>67.33</a:t>
                      </a:r>
                      <a:endParaRPr lang="en-US" sz="1700" b="0" i="0" u="none" strike="noStrike" dirty="0">
                        <a:solidFill>
                          <a:srgbClr val="000000"/>
                        </a:solidFill>
                        <a:effectLst/>
                        <a:latin typeface="Calibri" panose="020F0502020204030204" pitchFamily="34" charset="0"/>
                      </a:endParaRPr>
                    </a:p>
                  </a:txBody>
                  <a:tcPr marL="14579" marR="14579" marT="14579" marB="0" anchor="b"/>
                </a:tc>
                <a:extLst>
                  <a:ext uri="{0D108BD9-81ED-4DB2-BD59-A6C34878D82A}">
                    <a16:rowId xmlns:a16="http://schemas.microsoft.com/office/drawing/2014/main" val="1263195249"/>
                  </a:ext>
                </a:extLst>
              </a:tr>
            </a:tbl>
          </a:graphicData>
        </a:graphic>
      </p:graphicFrame>
      <p:sp>
        <p:nvSpPr>
          <p:cNvPr id="3" name="Date Placeholder 2">
            <a:extLst>
              <a:ext uri="{FF2B5EF4-FFF2-40B4-BE49-F238E27FC236}">
                <a16:creationId xmlns:a16="http://schemas.microsoft.com/office/drawing/2014/main" id="{8488CA45-93FC-46E9-B40D-D1A526BA2398}"/>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C02B59DB-F024-4FEC-BC17-97D066F170E8}"/>
              </a:ext>
            </a:extLst>
          </p:cNvPr>
          <p:cNvSpPr>
            <a:spLocks noGrp="1"/>
          </p:cNvSpPr>
          <p:nvPr>
            <p:ph type="ftr" sz="quarter" idx="11"/>
          </p:nvPr>
        </p:nvSpPr>
        <p:spPr/>
        <p:txBody>
          <a:bodyPr/>
          <a:lstStyle/>
          <a:p>
            <a:r>
              <a:rPr lang="en-US"/>
              <a:t>Mike Nguyen</a:t>
            </a:r>
          </a:p>
        </p:txBody>
      </p:sp>
      <p:sp>
        <p:nvSpPr>
          <p:cNvPr id="5" name="Slide Number Placeholder 4">
            <a:extLst>
              <a:ext uri="{FF2B5EF4-FFF2-40B4-BE49-F238E27FC236}">
                <a16:creationId xmlns:a16="http://schemas.microsoft.com/office/drawing/2014/main" id="{5581F6A4-D73C-419C-8C40-BE4C4B4FA157}"/>
              </a:ext>
            </a:extLst>
          </p:cNvPr>
          <p:cNvSpPr>
            <a:spLocks noGrp="1"/>
          </p:cNvSpPr>
          <p:nvPr>
            <p:ph type="sldNum" sz="quarter" idx="12"/>
          </p:nvPr>
        </p:nvSpPr>
        <p:spPr/>
        <p:txBody>
          <a:bodyPr/>
          <a:lstStyle/>
          <a:p>
            <a:fld id="{7968E5EC-58A2-F546-9EDC-CD34D9CBB612}" type="slidenum">
              <a:rPr lang="en-US" smtClean="0"/>
              <a:t>68</a:t>
            </a:fld>
            <a:endParaRPr lang="en-US"/>
          </a:p>
        </p:txBody>
      </p:sp>
    </p:spTree>
    <p:extLst>
      <p:ext uri="{BB962C8B-B14F-4D97-AF65-F5344CB8AC3E}">
        <p14:creationId xmlns:p14="http://schemas.microsoft.com/office/powerpoint/2010/main" val="3205386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DC3A-5F8C-41B3-9819-9BA63BF5071F}"/>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Most Productive Countries</a:t>
            </a:r>
          </a:p>
        </p:txBody>
      </p:sp>
      <p:graphicFrame>
        <p:nvGraphicFramePr>
          <p:cNvPr id="4" name="Table 3">
            <a:extLst>
              <a:ext uri="{FF2B5EF4-FFF2-40B4-BE49-F238E27FC236}">
                <a16:creationId xmlns:a16="http://schemas.microsoft.com/office/drawing/2014/main" id="{73965FF4-5928-48E9-8476-0C7E52698834}"/>
              </a:ext>
            </a:extLst>
          </p:cNvPr>
          <p:cNvGraphicFramePr>
            <a:graphicFrameLocks noGrp="1"/>
          </p:cNvGraphicFramePr>
          <p:nvPr/>
        </p:nvGraphicFramePr>
        <p:xfrm>
          <a:off x="4038600" y="1139810"/>
          <a:ext cx="7188203" cy="4574998"/>
        </p:xfrm>
        <a:graphic>
          <a:graphicData uri="http://schemas.openxmlformats.org/drawingml/2006/table">
            <a:tbl>
              <a:tblPr firstRow="1" bandRow="1">
                <a:solidFill>
                  <a:schemeClr val="bg1">
                    <a:lumMod val="95000"/>
                  </a:schemeClr>
                </a:solidFill>
                <a:tableStyleId>{5C22544A-7EE6-4342-B048-85BDC9FD1C3A}</a:tableStyleId>
              </a:tblPr>
              <a:tblGrid>
                <a:gridCol w="1432004">
                  <a:extLst>
                    <a:ext uri="{9D8B030D-6E8A-4147-A177-3AD203B41FA5}">
                      <a16:colId xmlns:a16="http://schemas.microsoft.com/office/drawing/2014/main" val="3003047148"/>
                    </a:ext>
                  </a:extLst>
                </a:gridCol>
                <a:gridCol w="1119713">
                  <a:extLst>
                    <a:ext uri="{9D8B030D-6E8A-4147-A177-3AD203B41FA5}">
                      <a16:colId xmlns:a16="http://schemas.microsoft.com/office/drawing/2014/main" val="1544885245"/>
                    </a:ext>
                  </a:extLst>
                </a:gridCol>
                <a:gridCol w="1044118">
                  <a:extLst>
                    <a:ext uri="{9D8B030D-6E8A-4147-A177-3AD203B41FA5}">
                      <a16:colId xmlns:a16="http://schemas.microsoft.com/office/drawing/2014/main" val="229411588"/>
                    </a:ext>
                  </a:extLst>
                </a:gridCol>
                <a:gridCol w="1044118">
                  <a:extLst>
                    <a:ext uri="{9D8B030D-6E8A-4147-A177-3AD203B41FA5}">
                      <a16:colId xmlns:a16="http://schemas.microsoft.com/office/drawing/2014/main" val="3802920345"/>
                    </a:ext>
                  </a:extLst>
                </a:gridCol>
                <a:gridCol w="1044118">
                  <a:extLst>
                    <a:ext uri="{9D8B030D-6E8A-4147-A177-3AD203B41FA5}">
                      <a16:colId xmlns:a16="http://schemas.microsoft.com/office/drawing/2014/main" val="158800666"/>
                    </a:ext>
                  </a:extLst>
                </a:gridCol>
                <a:gridCol w="1504132">
                  <a:extLst>
                    <a:ext uri="{9D8B030D-6E8A-4147-A177-3AD203B41FA5}">
                      <a16:colId xmlns:a16="http://schemas.microsoft.com/office/drawing/2014/main" val="93645691"/>
                    </a:ext>
                  </a:extLst>
                </a:gridCol>
              </a:tblGrid>
              <a:tr h="456542">
                <a:tc>
                  <a:txBody>
                    <a:bodyPr/>
                    <a:lstStyle/>
                    <a:p>
                      <a:pPr algn="l" fontAlgn="b"/>
                      <a:r>
                        <a:rPr lang="en-US" sz="1700" b="1" u="none" strike="noStrike" cap="none" spc="0" dirty="0">
                          <a:solidFill>
                            <a:schemeClr val="tx1"/>
                          </a:solidFill>
                          <a:effectLst/>
                        </a:rPr>
                        <a:t>Country</a:t>
                      </a:r>
                      <a:endParaRPr lang="en-US" sz="1700" b="1" i="0" u="none" strike="noStrike" cap="none" spc="0" dirty="0">
                        <a:solidFill>
                          <a:schemeClr val="tx1"/>
                        </a:solidFill>
                        <a:effectLst/>
                        <a:latin typeface="Calibri" panose="020F0502020204030204" pitchFamily="34" charset="0"/>
                      </a:endParaRPr>
                    </a:p>
                  </a:txBody>
                  <a:tcPr marL="67045" marR="9977" marT="19156" marB="14366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b"/>
                      <a:r>
                        <a:rPr lang="en-US" sz="1700" b="1" u="none" strike="noStrike" cap="none" spc="0">
                          <a:solidFill>
                            <a:schemeClr val="tx1"/>
                          </a:solidFill>
                          <a:effectLst/>
                        </a:rPr>
                        <a:t>Articles</a:t>
                      </a:r>
                      <a:endParaRPr lang="en-US" sz="1700" b="1" i="0" u="none" strike="noStrike" cap="none" spc="0">
                        <a:solidFill>
                          <a:schemeClr val="tx1"/>
                        </a:solidFill>
                        <a:effectLst/>
                        <a:latin typeface="Calibri" panose="020F0502020204030204" pitchFamily="34" charset="0"/>
                      </a:endParaRPr>
                    </a:p>
                  </a:txBody>
                  <a:tcPr marL="67045" marR="9977" marT="19156" marB="14366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b"/>
                      <a:r>
                        <a:rPr lang="en-US" sz="1700" b="1" u="none" strike="noStrike" cap="none" spc="0">
                          <a:solidFill>
                            <a:schemeClr val="tx1"/>
                          </a:solidFill>
                          <a:effectLst/>
                        </a:rPr>
                        <a:t>Freq</a:t>
                      </a:r>
                      <a:endParaRPr lang="en-US" sz="1700" b="1" i="0" u="none" strike="noStrike" cap="none" spc="0">
                        <a:solidFill>
                          <a:schemeClr val="tx1"/>
                        </a:solidFill>
                        <a:effectLst/>
                        <a:latin typeface="Calibri" panose="020F0502020204030204" pitchFamily="34" charset="0"/>
                      </a:endParaRPr>
                    </a:p>
                  </a:txBody>
                  <a:tcPr marL="67045" marR="9977" marT="19156" marB="14366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b"/>
                      <a:r>
                        <a:rPr lang="en-US" sz="1700" b="1" u="none" strike="noStrike" cap="none" spc="0">
                          <a:solidFill>
                            <a:schemeClr val="tx1"/>
                          </a:solidFill>
                          <a:effectLst/>
                        </a:rPr>
                        <a:t>SCP</a:t>
                      </a:r>
                      <a:endParaRPr lang="en-US" sz="1700" b="1" i="0" u="none" strike="noStrike" cap="none" spc="0">
                        <a:solidFill>
                          <a:schemeClr val="tx1"/>
                        </a:solidFill>
                        <a:effectLst/>
                        <a:latin typeface="Calibri" panose="020F0502020204030204" pitchFamily="34" charset="0"/>
                      </a:endParaRPr>
                    </a:p>
                  </a:txBody>
                  <a:tcPr marL="67045" marR="9977" marT="19156" marB="14366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b"/>
                      <a:r>
                        <a:rPr lang="en-US" sz="1700" b="1" u="none" strike="noStrike" cap="none" spc="0">
                          <a:solidFill>
                            <a:schemeClr val="tx1"/>
                          </a:solidFill>
                          <a:effectLst/>
                        </a:rPr>
                        <a:t>MCP</a:t>
                      </a:r>
                      <a:endParaRPr lang="en-US" sz="1700" b="1" i="0" u="none" strike="noStrike" cap="none" spc="0">
                        <a:solidFill>
                          <a:schemeClr val="tx1"/>
                        </a:solidFill>
                        <a:effectLst/>
                        <a:latin typeface="Calibri" panose="020F0502020204030204" pitchFamily="34" charset="0"/>
                      </a:endParaRPr>
                    </a:p>
                  </a:txBody>
                  <a:tcPr marL="67045" marR="9977" marT="19156" marB="14366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b"/>
                      <a:r>
                        <a:rPr lang="en-US" sz="1700" b="1" u="none" strike="noStrike" cap="none" spc="0">
                          <a:solidFill>
                            <a:schemeClr val="tx1"/>
                          </a:solidFill>
                          <a:effectLst/>
                        </a:rPr>
                        <a:t>MCP_Ratio</a:t>
                      </a:r>
                      <a:endParaRPr lang="en-US" sz="1700" b="1" i="0" u="none" strike="noStrike" cap="none" spc="0">
                        <a:solidFill>
                          <a:schemeClr val="tx1"/>
                        </a:solidFill>
                        <a:effectLst/>
                        <a:latin typeface="Calibri" panose="020F0502020204030204" pitchFamily="34" charset="0"/>
                      </a:endParaRPr>
                    </a:p>
                  </a:txBody>
                  <a:tcPr marL="67045" marR="9977" marT="19156" marB="143667"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403673351"/>
                  </a:ext>
                </a:extLst>
              </a:tr>
              <a:tr h="392690">
                <a:tc>
                  <a:txBody>
                    <a:bodyPr/>
                    <a:lstStyle/>
                    <a:p>
                      <a:pPr algn="l" fontAlgn="b"/>
                      <a:r>
                        <a:rPr lang="en-US" sz="1300" u="none" strike="noStrike" cap="none" spc="0">
                          <a:solidFill>
                            <a:schemeClr val="tx1"/>
                          </a:solidFill>
                          <a:effectLst/>
                        </a:rPr>
                        <a:t>USA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746</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0.2017</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631</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115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0.154</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918300215"/>
                  </a:ext>
                </a:extLst>
              </a:tr>
              <a:tr h="392690">
                <a:tc>
                  <a:txBody>
                    <a:bodyPr/>
                    <a:lstStyle/>
                    <a:p>
                      <a:pPr algn="l" fontAlgn="b"/>
                      <a:r>
                        <a:rPr lang="en-US" sz="1300" u="none" strike="noStrike" cap="none" spc="0">
                          <a:solidFill>
                            <a:schemeClr val="tx1"/>
                          </a:solidFill>
                          <a:effectLst/>
                        </a:rPr>
                        <a:t>CHINA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559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0.1512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499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60</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0.107</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748216557"/>
                  </a:ext>
                </a:extLst>
              </a:tr>
              <a:tr h="584246">
                <a:tc>
                  <a:txBody>
                    <a:bodyPr/>
                    <a:lstStyle/>
                    <a:p>
                      <a:pPr algn="l" fontAlgn="b"/>
                      <a:r>
                        <a:rPr lang="en-US" sz="1300" u="none" strike="noStrike" cap="none" spc="0">
                          <a:solidFill>
                            <a:schemeClr val="tx1"/>
                          </a:solidFill>
                          <a:effectLst/>
                        </a:rPr>
                        <a:t>UNITED KINGDOM</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219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0.0592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180</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 39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0.178</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700397856"/>
                  </a:ext>
                </a:extLst>
              </a:tr>
              <a:tr h="392690">
                <a:tc>
                  <a:txBody>
                    <a:bodyPr/>
                    <a:lstStyle/>
                    <a:p>
                      <a:pPr algn="l" fontAlgn="b"/>
                      <a:r>
                        <a:rPr lang="en-US" sz="1300" u="none" strike="noStrike" cap="none" spc="0">
                          <a:solidFill>
                            <a:schemeClr val="tx1"/>
                          </a:solidFill>
                          <a:effectLst/>
                        </a:rPr>
                        <a:t>SPAIN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183</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0.0495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140</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43</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0.235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664181499"/>
                  </a:ext>
                </a:extLst>
              </a:tr>
              <a:tr h="392690">
                <a:tc>
                  <a:txBody>
                    <a:bodyPr/>
                    <a:lstStyle/>
                    <a:p>
                      <a:pPr algn="l" fontAlgn="b"/>
                      <a:r>
                        <a:rPr lang="en-US" sz="1300" u="none" strike="noStrike" cap="none" spc="0">
                          <a:solidFill>
                            <a:schemeClr val="tx1"/>
                          </a:solidFill>
                          <a:effectLst/>
                        </a:rPr>
                        <a:t>AUSTRALIA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175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0.0473</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142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 33</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0.189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38728845"/>
                  </a:ext>
                </a:extLst>
              </a:tr>
              <a:tr h="392690">
                <a:tc>
                  <a:txBody>
                    <a:bodyPr/>
                    <a:lstStyle/>
                    <a:p>
                      <a:pPr algn="l" fontAlgn="b"/>
                      <a:r>
                        <a:rPr lang="en-US" sz="1300" u="none" strike="noStrike" cap="none" spc="0">
                          <a:solidFill>
                            <a:schemeClr val="tx1"/>
                          </a:solidFill>
                          <a:effectLst/>
                        </a:rPr>
                        <a:t>KOREA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162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0.0438</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112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50</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0.309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47710822"/>
                  </a:ext>
                </a:extLst>
              </a:tr>
              <a:tr h="392690">
                <a:tc>
                  <a:txBody>
                    <a:bodyPr/>
                    <a:lstStyle/>
                    <a:p>
                      <a:pPr algn="l" fontAlgn="b"/>
                      <a:r>
                        <a:rPr lang="en-US" sz="1300" u="none" strike="noStrike" cap="none" spc="0">
                          <a:solidFill>
                            <a:schemeClr val="tx1"/>
                          </a:solidFill>
                          <a:effectLst/>
                        </a:rPr>
                        <a:t>INDIA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154</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0.0416</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129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 25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0.162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05749048"/>
                  </a:ext>
                </a:extLst>
              </a:tr>
              <a:tr h="392690">
                <a:tc>
                  <a:txBody>
                    <a:bodyPr/>
                    <a:lstStyle/>
                    <a:p>
                      <a:pPr algn="l" fontAlgn="b"/>
                      <a:r>
                        <a:rPr lang="en-US" sz="1300" u="none" strike="noStrike" cap="none" spc="0">
                          <a:solidFill>
                            <a:schemeClr val="tx1"/>
                          </a:solidFill>
                          <a:effectLst/>
                        </a:rPr>
                        <a:t>FRANCE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91</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0.0246</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66</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25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0.275</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076937976"/>
                  </a:ext>
                </a:extLst>
              </a:tr>
              <a:tr h="392690">
                <a:tc>
                  <a:txBody>
                    <a:bodyPr/>
                    <a:lstStyle/>
                    <a:p>
                      <a:pPr algn="l" fontAlgn="b"/>
                      <a:r>
                        <a:rPr lang="en-US" sz="1300" u="none" strike="noStrike" cap="none" spc="0">
                          <a:solidFill>
                            <a:schemeClr val="tx1"/>
                          </a:solidFill>
                          <a:effectLst/>
                        </a:rPr>
                        <a:t>GERMANY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 89</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0.0241</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 66</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 23</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fontAlgn="b"/>
                      <a:r>
                        <a:rPr lang="en-US" sz="1300" u="none" strike="noStrike" cap="none" spc="0">
                          <a:solidFill>
                            <a:schemeClr val="tx1"/>
                          </a:solidFill>
                          <a:effectLst/>
                        </a:rPr>
                        <a:t>0.258</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240297534"/>
                  </a:ext>
                </a:extLst>
              </a:tr>
              <a:tr h="392690">
                <a:tc>
                  <a:txBody>
                    <a:bodyPr/>
                    <a:lstStyle/>
                    <a:p>
                      <a:pPr algn="l" fontAlgn="b"/>
                      <a:r>
                        <a:rPr lang="en-US" sz="1300" u="none" strike="noStrike" cap="none" spc="0">
                          <a:solidFill>
                            <a:schemeClr val="tx1"/>
                          </a:solidFill>
                          <a:effectLst/>
                        </a:rPr>
                        <a:t>MALAYSIA      </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71</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0.0192</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58</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a:solidFill>
                            <a:schemeClr val="tx1"/>
                          </a:solidFill>
                          <a:effectLst/>
                        </a:rPr>
                        <a:t> 13</a:t>
                      </a:r>
                      <a:endParaRPr lang="en-US" sz="1300" b="0" i="0" u="none" strike="noStrike" cap="none" spc="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fontAlgn="b"/>
                      <a:r>
                        <a:rPr lang="en-US" sz="1300" u="none" strike="noStrike" cap="none" spc="0" dirty="0">
                          <a:solidFill>
                            <a:schemeClr val="tx1"/>
                          </a:solidFill>
                          <a:effectLst/>
                        </a:rPr>
                        <a:t>0.183</a:t>
                      </a:r>
                      <a:endParaRPr lang="en-US" sz="1300" b="0" i="0" u="none" strike="noStrike" cap="none" spc="0" dirty="0">
                        <a:solidFill>
                          <a:schemeClr val="tx1"/>
                        </a:solidFill>
                        <a:effectLst/>
                        <a:latin typeface="Calibri" panose="020F0502020204030204" pitchFamily="34" charset="0"/>
                      </a:endParaRPr>
                    </a:p>
                  </a:txBody>
                  <a:tcPr marL="67045" marR="9977" marT="19156" marB="143667"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017161707"/>
                  </a:ext>
                </a:extLst>
              </a:tr>
            </a:tbl>
          </a:graphicData>
        </a:graphic>
      </p:graphicFrame>
      <p:sp>
        <p:nvSpPr>
          <p:cNvPr id="3" name="Date Placeholder 2">
            <a:extLst>
              <a:ext uri="{FF2B5EF4-FFF2-40B4-BE49-F238E27FC236}">
                <a16:creationId xmlns:a16="http://schemas.microsoft.com/office/drawing/2014/main" id="{02CBFC3E-1853-4F6B-B685-16D1F4A04553}"/>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603521E1-2CB9-4EE6-9DC5-366EEB2256FD}"/>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2D0DD1BA-4325-43C4-AB4D-2E912540D5CB}"/>
              </a:ext>
            </a:extLst>
          </p:cNvPr>
          <p:cNvSpPr>
            <a:spLocks noGrp="1"/>
          </p:cNvSpPr>
          <p:nvPr>
            <p:ph type="sldNum" sz="quarter" idx="12"/>
          </p:nvPr>
        </p:nvSpPr>
        <p:spPr/>
        <p:txBody>
          <a:bodyPr/>
          <a:lstStyle/>
          <a:p>
            <a:fld id="{7968E5EC-58A2-F546-9EDC-CD34D9CBB612}" type="slidenum">
              <a:rPr lang="en-US" smtClean="0"/>
              <a:t>69</a:t>
            </a:fld>
            <a:endParaRPr lang="en-US"/>
          </a:p>
        </p:txBody>
      </p:sp>
    </p:spTree>
    <p:extLst>
      <p:ext uri="{BB962C8B-B14F-4D97-AF65-F5344CB8AC3E}">
        <p14:creationId xmlns:p14="http://schemas.microsoft.com/office/powerpoint/2010/main" val="387514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7E363-6C96-4A38-991D-8AF7DE319360}"/>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Conspicuous Consumption</a:t>
            </a:r>
          </a:p>
        </p:txBody>
      </p:sp>
      <p:pic>
        <p:nvPicPr>
          <p:cNvPr id="8" name="Content Placeholder 7" descr="A picture containing toy&#10;&#10;Description automatically generated">
            <a:extLst>
              <a:ext uri="{FF2B5EF4-FFF2-40B4-BE49-F238E27FC236}">
                <a16:creationId xmlns:a16="http://schemas.microsoft.com/office/drawing/2014/main" id="{257967F0-267C-4D97-84E6-99882EFECB8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5541" r="8529" b="1"/>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0" name="Picture 9" descr="A picture containing text&#10;&#10;Description automatically generated">
            <a:extLst>
              <a:ext uri="{FF2B5EF4-FFF2-40B4-BE49-F238E27FC236}">
                <a16:creationId xmlns:a16="http://schemas.microsoft.com/office/drawing/2014/main" id="{E46F93C2-1A63-4601-BBB9-806C5C7D602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3748" b="2"/>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7"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41A2E72-15EB-4171-BD6E-AF428B8B692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4/3/2022</a:t>
            </a:r>
          </a:p>
        </p:txBody>
      </p:sp>
      <p:sp>
        <p:nvSpPr>
          <p:cNvPr id="5" name="Footer Placeholder 4">
            <a:extLst>
              <a:ext uri="{FF2B5EF4-FFF2-40B4-BE49-F238E27FC236}">
                <a16:creationId xmlns:a16="http://schemas.microsoft.com/office/drawing/2014/main" id="{9F4954B8-73AD-43F0-850B-FDC8D768F8D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Mike Nguyen</a:t>
            </a:r>
          </a:p>
        </p:txBody>
      </p:sp>
      <p:sp>
        <p:nvSpPr>
          <p:cNvPr id="6" name="Slide Number Placeholder 5">
            <a:extLst>
              <a:ext uri="{FF2B5EF4-FFF2-40B4-BE49-F238E27FC236}">
                <a16:creationId xmlns:a16="http://schemas.microsoft.com/office/drawing/2014/main" id="{A7DCB5A8-2884-4D1A-9AAA-4F5A0ADC57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968E5EC-58A2-F546-9EDC-CD34D9CBB612}" type="slidenum">
              <a:rPr lang="en-US" smtClean="0"/>
              <a:pPr>
                <a:spcAft>
                  <a:spcPts val="600"/>
                </a:spcAft>
              </a:pPr>
              <a:t>7</a:t>
            </a:fld>
            <a:endParaRPr lang="en-US"/>
          </a:p>
        </p:txBody>
      </p:sp>
    </p:spTree>
    <p:extLst>
      <p:ext uri="{BB962C8B-B14F-4D97-AF65-F5344CB8AC3E}">
        <p14:creationId xmlns:p14="http://schemas.microsoft.com/office/powerpoint/2010/main" val="360255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470E-D74A-4CCB-B5AF-FCA9EB6AA12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Most Productive Countries</a:t>
            </a:r>
          </a:p>
        </p:txBody>
      </p:sp>
      <p:pic>
        <p:nvPicPr>
          <p:cNvPr id="4" name="Picture 3" descr="Chart, bar chart&#10;&#10;Description automatically generated">
            <a:extLst>
              <a:ext uri="{FF2B5EF4-FFF2-40B4-BE49-F238E27FC236}">
                <a16:creationId xmlns:a16="http://schemas.microsoft.com/office/drawing/2014/main" id="{564EFF53-8995-4B79-8F1A-B64D37DAB5F7}"/>
              </a:ext>
            </a:extLst>
          </p:cNvPr>
          <p:cNvPicPr>
            <a:picLocks noChangeAspect="1"/>
          </p:cNvPicPr>
          <p:nvPr/>
        </p:nvPicPr>
        <p:blipFill>
          <a:blip r:embed="rId2"/>
          <a:stretch>
            <a:fillRect/>
          </a:stretch>
        </p:blipFill>
        <p:spPr>
          <a:xfrm>
            <a:off x="4038600" y="1207950"/>
            <a:ext cx="7188199" cy="4438711"/>
          </a:xfrm>
          <a:prstGeom prst="rect">
            <a:avLst/>
          </a:prstGeom>
        </p:spPr>
      </p:pic>
      <p:sp>
        <p:nvSpPr>
          <p:cNvPr id="3" name="Date Placeholder 2">
            <a:extLst>
              <a:ext uri="{FF2B5EF4-FFF2-40B4-BE49-F238E27FC236}">
                <a16:creationId xmlns:a16="http://schemas.microsoft.com/office/drawing/2014/main" id="{5439C4A8-61F1-488D-AAB1-FC368A323E50}"/>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562AFA20-1443-4E20-A0E2-474F0EDEFC04}"/>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BF72E986-A9EF-431B-96EF-005377AADD5A}"/>
              </a:ext>
            </a:extLst>
          </p:cNvPr>
          <p:cNvSpPr>
            <a:spLocks noGrp="1"/>
          </p:cNvSpPr>
          <p:nvPr>
            <p:ph type="sldNum" sz="quarter" idx="12"/>
          </p:nvPr>
        </p:nvSpPr>
        <p:spPr/>
        <p:txBody>
          <a:bodyPr/>
          <a:lstStyle/>
          <a:p>
            <a:fld id="{7968E5EC-58A2-F546-9EDC-CD34D9CBB612}" type="slidenum">
              <a:rPr lang="en-US" smtClean="0"/>
              <a:t>70</a:t>
            </a:fld>
            <a:endParaRPr lang="en-US"/>
          </a:p>
        </p:txBody>
      </p:sp>
    </p:spTree>
    <p:extLst>
      <p:ext uri="{BB962C8B-B14F-4D97-AF65-F5344CB8AC3E}">
        <p14:creationId xmlns:p14="http://schemas.microsoft.com/office/powerpoint/2010/main" val="4011479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1686-B169-4757-B347-92321E67201B}"/>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Country Productivity </a:t>
            </a:r>
          </a:p>
        </p:txBody>
      </p:sp>
      <p:pic>
        <p:nvPicPr>
          <p:cNvPr id="5" name="Picture 4" descr="Map&#10;&#10;Description automatically generated with medium confidence">
            <a:extLst>
              <a:ext uri="{FF2B5EF4-FFF2-40B4-BE49-F238E27FC236}">
                <a16:creationId xmlns:a16="http://schemas.microsoft.com/office/drawing/2014/main" id="{258C794F-4DD0-473B-8185-CE53190F969C}"/>
              </a:ext>
            </a:extLst>
          </p:cNvPr>
          <p:cNvPicPr>
            <a:picLocks noChangeAspect="1"/>
          </p:cNvPicPr>
          <p:nvPr/>
        </p:nvPicPr>
        <p:blipFill>
          <a:blip r:embed="rId2"/>
          <a:stretch>
            <a:fillRect/>
          </a:stretch>
        </p:blipFill>
        <p:spPr>
          <a:xfrm>
            <a:off x="4038600" y="1207950"/>
            <a:ext cx="7188199" cy="4438711"/>
          </a:xfrm>
          <a:prstGeom prst="rect">
            <a:avLst/>
          </a:prstGeom>
        </p:spPr>
      </p:pic>
      <p:sp>
        <p:nvSpPr>
          <p:cNvPr id="3" name="Date Placeholder 2">
            <a:extLst>
              <a:ext uri="{FF2B5EF4-FFF2-40B4-BE49-F238E27FC236}">
                <a16:creationId xmlns:a16="http://schemas.microsoft.com/office/drawing/2014/main" id="{8AD5E08E-2556-4300-A6D0-0A24AFAFED64}"/>
              </a:ext>
            </a:extLst>
          </p:cNvPr>
          <p:cNvSpPr>
            <a:spLocks noGrp="1"/>
          </p:cNvSpPr>
          <p:nvPr>
            <p:ph type="dt" sz="half" idx="10"/>
          </p:nvPr>
        </p:nvSpPr>
        <p:spPr/>
        <p:txBody>
          <a:bodyPr/>
          <a:lstStyle/>
          <a:p>
            <a:r>
              <a:rPr lang="en-US"/>
              <a:t>4/3/2022</a:t>
            </a:r>
          </a:p>
        </p:txBody>
      </p:sp>
      <p:sp>
        <p:nvSpPr>
          <p:cNvPr id="4" name="Footer Placeholder 3">
            <a:extLst>
              <a:ext uri="{FF2B5EF4-FFF2-40B4-BE49-F238E27FC236}">
                <a16:creationId xmlns:a16="http://schemas.microsoft.com/office/drawing/2014/main" id="{714972F2-07ED-4A54-A7AE-5D83E7F1C937}"/>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DBFF7D82-FC4C-4D9B-90A6-CC68ABF9445D}"/>
              </a:ext>
            </a:extLst>
          </p:cNvPr>
          <p:cNvSpPr>
            <a:spLocks noGrp="1"/>
          </p:cNvSpPr>
          <p:nvPr>
            <p:ph type="sldNum" sz="quarter" idx="12"/>
          </p:nvPr>
        </p:nvSpPr>
        <p:spPr/>
        <p:txBody>
          <a:bodyPr/>
          <a:lstStyle/>
          <a:p>
            <a:fld id="{7968E5EC-58A2-F546-9EDC-CD34D9CBB612}" type="slidenum">
              <a:rPr lang="en-US" smtClean="0"/>
              <a:t>71</a:t>
            </a:fld>
            <a:endParaRPr lang="en-US"/>
          </a:p>
        </p:txBody>
      </p:sp>
    </p:spTree>
    <p:extLst>
      <p:ext uri="{BB962C8B-B14F-4D97-AF65-F5344CB8AC3E}">
        <p14:creationId xmlns:p14="http://schemas.microsoft.com/office/powerpoint/2010/main" val="8380486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06AA-14FF-4665-93FE-AD16D459AB2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Average Total Citations per Year</a:t>
            </a:r>
          </a:p>
        </p:txBody>
      </p:sp>
      <p:pic>
        <p:nvPicPr>
          <p:cNvPr id="4" name="Picture 3" descr="Chart, histogram&#10;&#10;Description automatically generated">
            <a:extLst>
              <a:ext uri="{FF2B5EF4-FFF2-40B4-BE49-F238E27FC236}">
                <a16:creationId xmlns:a16="http://schemas.microsoft.com/office/drawing/2014/main" id="{53A400F7-379E-4D21-88E3-F21D887AD89F}"/>
              </a:ext>
            </a:extLst>
          </p:cNvPr>
          <p:cNvPicPr>
            <a:picLocks noChangeAspect="1"/>
          </p:cNvPicPr>
          <p:nvPr/>
        </p:nvPicPr>
        <p:blipFill>
          <a:blip r:embed="rId2"/>
          <a:stretch>
            <a:fillRect/>
          </a:stretch>
        </p:blipFill>
        <p:spPr>
          <a:xfrm>
            <a:off x="3710308" y="386739"/>
            <a:ext cx="8250198" cy="6084521"/>
          </a:xfrm>
          <a:prstGeom prst="rect">
            <a:avLst/>
          </a:prstGeom>
        </p:spPr>
      </p:pic>
      <p:sp>
        <p:nvSpPr>
          <p:cNvPr id="3" name="Date Placeholder 2">
            <a:extLst>
              <a:ext uri="{FF2B5EF4-FFF2-40B4-BE49-F238E27FC236}">
                <a16:creationId xmlns:a16="http://schemas.microsoft.com/office/drawing/2014/main" id="{3559543D-A4B7-4F96-965E-6EFC25690842}"/>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431BEE07-BA16-481B-B06B-DB4EADD1B7C6}"/>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2F433B59-0D9E-4494-A781-3828E159BD2D}"/>
              </a:ext>
            </a:extLst>
          </p:cNvPr>
          <p:cNvSpPr>
            <a:spLocks noGrp="1"/>
          </p:cNvSpPr>
          <p:nvPr>
            <p:ph type="sldNum" sz="quarter" idx="12"/>
          </p:nvPr>
        </p:nvSpPr>
        <p:spPr/>
        <p:txBody>
          <a:bodyPr/>
          <a:lstStyle/>
          <a:p>
            <a:fld id="{7968E5EC-58A2-F546-9EDC-CD34D9CBB612}" type="slidenum">
              <a:rPr lang="en-US" smtClean="0"/>
              <a:t>72</a:t>
            </a:fld>
            <a:endParaRPr lang="en-US"/>
          </a:p>
        </p:txBody>
      </p:sp>
    </p:spTree>
    <p:extLst>
      <p:ext uri="{BB962C8B-B14F-4D97-AF65-F5344CB8AC3E}">
        <p14:creationId xmlns:p14="http://schemas.microsoft.com/office/powerpoint/2010/main" val="3462483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5EB4-E5F9-4999-8DCB-BC0FD686E2DD}"/>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Average Articles Citation per Year</a:t>
            </a:r>
          </a:p>
        </p:txBody>
      </p:sp>
      <p:pic>
        <p:nvPicPr>
          <p:cNvPr id="4" name="Picture 3">
            <a:extLst>
              <a:ext uri="{FF2B5EF4-FFF2-40B4-BE49-F238E27FC236}">
                <a16:creationId xmlns:a16="http://schemas.microsoft.com/office/drawing/2014/main" id="{4C62AE24-9A34-4118-BA8D-A606F398ED68}"/>
              </a:ext>
            </a:extLst>
          </p:cNvPr>
          <p:cNvPicPr>
            <a:picLocks noChangeAspect="1"/>
          </p:cNvPicPr>
          <p:nvPr/>
        </p:nvPicPr>
        <p:blipFill>
          <a:blip r:embed="rId2"/>
          <a:stretch>
            <a:fillRect/>
          </a:stretch>
        </p:blipFill>
        <p:spPr>
          <a:xfrm>
            <a:off x="3569887" y="810033"/>
            <a:ext cx="8622114" cy="5237933"/>
          </a:xfrm>
          <a:prstGeom prst="rect">
            <a:avLst/>
          </a:prstGeom>
        </p:spPr>
      </p:pic>
      <p:sp>
        <p:nvSpPr>
          <p:cNvPr id="3" name="Date Placeholder 2">
            <a:extLst>
              <a:ext uri="{FF2B5EF4-FFF2-40B4-BE49-F238E27FC236}">
                <a16:creationId xmlns:a16="http://schemas.microsoft.com/office/drawing/2014/main" id="{AF1933C0-BC46-4745-82BF-FA22C11C4442}"/>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38861087-7796-440B-84C8-4DCC5D18AFA9}"/>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C19C6235-848F-4775-A644-56D30D938FF9}"/>
              </a:ext>
            </a:extLst>
          </p:cNvPr>
          <p:cNvSpPr>
            <a:spLocks noGrp="1"/>
          </p:cNvSpPr>
          <p:nvPr>
            <p:ph type="sldNum" sz="quarter" idx="12"/>
          </p:nvPr>
        </p:nvSpPr>
        <p:spPr/>
        <p:txBody>
          <a:bodyPr/>
          <a:lstStyle/>
          <a:p>
            <a:fld id="{7968E5EC-58A2-F546-9EDC-CD34D9CBB612}" type="slidenum">
              <a:rPr lang="en-US" smtClean="0"/>
              <a:t>73</a:t>
            </a:fld>
            <a:endParaRPr lang="en-US"/>
          </a:p>
        </p:txBody>
      </p:sp>
    </p:spTree>
    <p:extLst>
      <p:ext uri="{BB962C8B-B14F-4D97-AF65-F5344CB8AC3E}">
        <p14:creationId xmlns:p14="http://schemas.microsoft.com/office/powerpoint/2010/main" val="2140980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F19C-A0FB-47BE-9781-65611887A694}"/>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Annual Scientific Production</a:t>
            </a:r>
          </a:p>
        </p:txBody>
      </p:sp>
      <p:pic>
        <p:nvPicPr>
          <p:cNvPr id="4" name="Picture 3">
            <a:extLst>
              <a:ext uri="{FF2B5EF4-FFF2-40B4-BE49-F238E27FC236}">
                <a16:creationId xmlns:a16="http://schemas.microsoft.com/office/drawing/2014/main" id="{A94C1ADA-FD3C-4FA9-8E2B-5164A4191A4E}"/>
              </a:ext>
            </a:extLst>
          </p:cNvPr>
          <p:cNvPicPr>
            <a:picLocks noChangeAspect="1"/>
          </p:cNvPicPr>
          <p:nvPr/>
        </p:nvPicPr>
        <p:blipFill>
          <a:blip r:embed="rId2"/>
          <a:stretch>
            <a:fillRect/>
          </a:stretch>
        </p:blipFill>
        <p:spPr>
          <a:xfrm>
            <a:off x="3785973" y="420189"/>
            <a:ext cx="8159486" cy="6017621"/>
          </a:xfrm>
          <a:prstGeom prst="rect">
            <a:avLst/>
          </a:prstGeom>
        </p:spPr>
      </p:pic>
      <p:sp>
        <p:nvSpPr>
          <p:cNvPr id="3" name="Date Placeholder 2">
            <a:extLst>
              <a:ext uri="{FF2B5EF4-FFF2-40B4-BE49-F238E27FC236}">
                <a16:creationId xmlns:a16="http://schemas.microsoft.com/office/drawing/2014/main" id="{0A74FCD6-BF70-4808-9412-7167E23318A0}"/>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7BD9C387-5ED5-499C-B427-03A1985EF1EE}"/>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1650FF7C-7EF6-4FBE-BD98-9F0D481D1333}"/>
              </a:ext>
            </a:extLst>
          </p:cNvPr>
          <p:cNvSpPr>
            <a:spLocks noGrp="1"/>
          </p:cNvSpPr>
          <p:nvPr>
            <p:ph type="sldNum" sz="quarter" idx="12"/>
          </p:nvPr>
        </p:nvSpPr>
        <p:spPr/>
        <p:txBody>
          <a:bodyPr/>
          <a:lstStyle/>
          <a:p>
            <a:fld id="{7968E5EC-58A2-F546-9EDC-CD34D9CBB612}" type="slidenum">
              <a:rPr lang="en-US" smtClean="0"/>
              <a:t>74</a:t>
            </a:fld>
            <a:endParaRPr lang="en-US"/>
          </a:p>
        </p:txBody>
      </p:sp>
    </p:spTree>
    <p:extLst>
      <p:ext uri="{BB962C8B-B14F-4D97-AF65-F5344CB8AC3E}">
        <p14:creationId xmlns:p14="http://schemas.microsoft.com/office/powerpoint/2010/main" val="1803226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36515A-FB21-442D-862F-904C0C96FAC2}"/>
              </a:ext>
            </a:extLst>
          </p:cNvPr>
          <p:cNvGraphicFramePr>
            <a:graphicFrameLocks noGrp="1"/>
          </p:cNvGraphicFramePr>
          <p:nvPr/>
        </p:nvGraphicFramePr>
        <p:xfrm>
          <a:off x="4038600" y="1165225"/>
          <a:ext cx="3632199" cy="4524366"/>
        </p:xfrm>
        <a:graphic>
          <a:graphicData uri="http://schemas.openxmlformats.org/drawingml/2006/table">
            <a:tbl>
              <a:tblPr firstRow="1">
                <a:tableStyleId>{073A0DAA-6AF3-43AB-8588-CEC1D06C72B9}</a:tableStyleId>
              </a:tblPr>
              <a:tblGrid>
                <a:gridCol w="2701273">
                  <a:extLst>
                    <a:ext uri="{9D8B030D-6E8A-4147-A177-3AD203B41FA5}">
                      <a16:colId xmlns:a16="http://schemas.microsoft.com/office/drawing/2014/main" val="360140091"/>
                    </a:ext>
                  </a:extLst>
                </a:gridCol>
                <a:gridCol w="930926">
                  <a:extLst>
                    <a:ext uri="{9D8B030D-6E8A-4147-A177-3AD203B41FA5}">
                      <a16:colId xmlns:a16="http://schemas.microsoft.com/office/drawing/2014/main" val="2804982662"/>
                    </a:ext>
                  </a:extLst>
                </a:gridCol>
              </a:tblGrid>
              <a:tr h="411306">
                <a:tc>
                  <a:txBody>
                    <a:bodyPr/>
                    <a:lstStyle/>
                    <a:p>
                      <a:pPr algn="l" fontAlgn="b"/>
                      <a:r>
                        <a:rPr lang="en-US" sz="1400" u="none" strike="noStrike" dirty="0">
                          <a:effectLst/>
                        </a:rPr>
                        <a:t>Keywords</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l" fontAlgn="b"/>
                      <a:r>
                        <a:rPr lang="en-US" sz="1400" u="none" strike="noStrike" dirty="0">
                          <a:effectLst/>
                        </a:rPr>
                        <a:t>Freq</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2992527117"/>
                  </a:ext>
                </a:extLst>
              </a:tr>
              <a:tr h="411306">
                <a:tc>
                  <a:txBody>
                    <a:bodyPr/>
                    <a:lstStyle/>
                    <a:p>
                      <a:pPr algn="l" fontAlgn="b"/>
                      <a:r>
                        <a:rPr lang="en-US" sz="1400" u="none" strike="noStrike" dirty="0">
                          <a:effectLst/>
                        </a:rPr>
                        <a:t>BRAND EQUITY</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a:effectLst/>
                        </a:rPr>
                        <a:t>1706</a:t>
                      </a:r>
                      <a:endParaRPr lang="en-US" sz="1400" b="0" i="0" u="none" strike="noStrike">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3108964245"/>
                  </a:ext>
                </a:extLst>
              </a:tr>
              <a:tr h="411306">
                <a:tc>
                  <a:txBody>
                    <a:bodyPr/>
                    <a:lstStyle/>
                    <a:p>
                      <a:pPr algn="l" fontAlgn="b"/>
                      <a:r>
                        <a:rPr lang="en-US" sz="1400" u="none" strike="noStrike">
                          <a:effectLst/>
                        </a:rPr>
                        <a:t>BRAND VALUE</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a:effectLst/>
                        </a:rPr>
                        <a:t>345</a:t>
                      </a:r>
                      <a:endParaRPr lang="en-US" sz="1400" b="0" i="0" u="none" strike="noStrike">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3893236565"/>
                  </a:ext>
                </a:extLst>
              </a:tr>
              <a:tr h="411306">
                <a:tc>
                  <a:txBody>
                    <a:bodyPr/>
                    <a:lstStyle/>
                    <a:p>
                      <a:pPr algn="l" fontAlgn="b"/>
                      <a:r>
                        <a:rPr lang="en-US" sz="1400" u="none" strike="noStrike" dirty="0">
                          <a:effectLst/>
                        </a:rPr>
                        <a:t>BRAND</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281</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3638846737"/>
                  </a:ext>
                </a:extLst>
              </a:tr>
              <a:tr h="411306">
                <a:tc>
                  <a:txBody>
                    <a:bodyPr/>
                    <a:lstStyle/>
                    <a:p>
                      <a:pPr algn="l" fontAlgn="b"/>
                      <a:r>
                        <a:rPr lang="en-US" sz="1400" u="none" strike="noStrike">
                          <a:effectLst/>
                        </a:rPr>
                        <a:t>BRAND LOYALTY</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267</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233000743"/>
                  </a:ext>
                </a:extLst>
              </a:tr>
              <a:tr h="411306">
                <a:tc>
                  <a:txBody>
                    <a:bodyPr/>
                    <a:lstStyle/>
                    <a:p>
                      <a:pPr algn="l" fontAlgn="b"/>
                      <a:r>
                        <a:rPr lang="en-US" sz="1400" u="none" strike="noStrike" dirty="0">
                          <a:effectLst/>
                        </a:rPr>
                        <a:t>BRAND IMAGE</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234</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2997768422"/>
                  </a:ext>
                </a:extLst>
              </a:tr>
              <a:tr h="411306">
                <a:tc>
                  <a:txBody>
                    <a:bodyPr/>
                    <a:lstStyle/>
                    <a:p>
                      <a:pPr algn="l" fontAlgn="b"/>
                      <a:r>
                        <a:rPr lang="en-US" sz="1400" u="none" strike="noStrike" dirty="0">
                          <a:effectLst/>
                        </a:rPr>
                        <a:t>BRANDING</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230</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559214174"/>
                  </a:ext>
                </a:extLst>
              </a:tr>
              <a:tr h="411306">
                <a:tc>
                  <a:txBody>
                    <a:bodyPr/>
                    <a:lstStyle/>
                    <a:p>
                      <a:pPr algn="l" fontAlgn="b"/>
                      <a:r>
                        <a:rPr lang="en-US" sz="1400" u="none" strike="noStrike" dirty="0">
                          <a:effectLst/>
                        </a:rPr>
                        <a:t>BRAND AWARENESS</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192</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587823647"/>
                  </a:ext>
                </a:extLst>
              </a:tr>
              <a:tr h="411306">
                <a:tc>
                  <a:txBody>
                    <a:bodyPr/>
                    <a:lstStyle/>
                    <a:p>
                      <a:pPr algn="l" fontAlgn="b"/>
                      <a:r>
                        <a:rPr lang="en-US" sz="1400" u="none" strike="noStrike">
                          <a:effectLst/>
                        </a:rPr>
                        <a:t>SOCIAL MEDIA</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190</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4253298129"/>
                  </a:ext>
                </a:extLst>
              </a:tr>
              <a:tr h="411306">
                <a:tc>
                  <a:txBody>
                    <a:bodyPr/>
                    <a:lstStyle/>
                    <a:p>
                      <a:pPr algn="l" fontAlgn="b"/>
                      <a:r>
                        <a:rPr lang="en-US" sz="1400" u="none" strike="noStrike">
                          <a:effectLst/>
                        </a:rPr>
                        <a:t>BRAND MANAGEMENT</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181</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875801046"/>
                  </a:ext>
                </a:extLst>
              </a:tr>
              <a:tr h="411306">
                <a:tc>
                  <a:txBody>
                    <a:bodyPr/>
                    <a:lstStyle/>
                    <a:p>
                      <a:pPr algn="l" fontAlgn="b"/>
                      <a:r>
                        <a:rPr lang="en-US" sz="1400" u="none" strike="noStrike" dirty="0">
                          <a:effectLst/>
                        </a:rPr>
                        <a:t>BRANDS</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163</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2284951383"/>
                  </a:ext>
                </a:extLst>
              </a:tr>
            </a:tbl>
          </a:graphicData>
        </a:graphic>
      </p:graphicFrame>
      <p:graphicFrame>
        <p:nvGraphicFramePr>
          <p:cNvPr id="7" name="Table 6">
            <a:extLst>
              <a:ext uri="{FF2B5EF4-FFF2-40B4-BE49-F238E27FC236}">
                <a16:creationId xmlns:a16="http://schemas.microsoft.com/office/drawing/2014/main" id="{D01684D1-B6FF-4B5F-A717-2B0B9C467F35}"/>
              </a:ext>
            </a:extLst>
          </p:cNvPr>
          <p:cNvGraphicFramePr>
            <a:graphicFrameLocks noGrp="1"/>
          </p:cNvGraphicFramePr>
          <p:nvPr/>
        </p:nvGraphicFramePr>
        <p:xfrm>
          <a:off x="7720013" y="1165225"/>
          <a:ext cx="3632199" cy="4524366"/>
        </p:xfrm>
        <a:graphic>
          <a:graphicData uri="http://schemas.openxmlformats.org/drawingml/2006/table">
            <a:tbl>
              <a:tblPr firstRow="1">
                <a:tableStyleId>{073A0DAA-6AF3-43AB-8588-CEC1D06C72B9}</a:tableStyleId>
              </a:tblPr>
              <a:tblGrid>
                <a:gridCol w="2701273">
                  <a:extLst>
                    <a:ext uri="{9D8B030D-6E8A-4147-A177-3AD203B41FA5}">
                      <a16:colId xmlns:a16="http://schemas.microsoft.com/office/drawing/2014/main" val="360140091"/>
                    </a:ext>
                  </a:extLst>
                </a:gridCol>
                <a:gridCol w="930926">
                  <a:extLst>
                    <a:ext uri="{9D8B030D-6E8A-4147-A177-3AD203B41FA5}">
                      <a16:colId xmlns:a16="http://schemas.microsoft.com/office/drawing/2014/main" val="2804982662"/>
                    </a:ext>
                  </a:extLst>
                </a:gridCol>
              </a:tblGrid>
              <a:tr h="411306">
                <a:tc>
                  <a:txBody>
                    <a:bodyPr/>
                    <a:lstStyle/>
                    <a:p>
                      <a:pPr algn="l" fontAlgn="b"/>
                      <a:r>
                        <a:rPr lang="en-US" sz="1400" u="none" strike="noStrike" dirty="0">
                          <a:effectLst/>
                        </a:rPr>
                        <a:t>Keywords</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l" fontAlgn="b"/>
                      <a:r>
                        <a:rPr lang="en-US" sz="1400" u="none" strike="noStrike">
                          <a:effectLst/>
                        </a:rPr>
                        <a:t>Freq</a:t>
                      </a:r>
                      <a:endParaRPr lang="en-US" sz="1400" b="0" i="0" u="none" strike="noStrike">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2992527117"/>
                  </a:ext>
                </a:extLst>
              </a:tr>
              <a:tr h="411306">
                <a:tc>
                  <a:txBody>
                    <a:bodyPr/>
                    <a:lstStyle/>
                    <a:p>
                      <a:pPr algn="l" fontAlgn="b"/>
                      <a:r>
                        <a:rPr lang="en-US" sz="1400" u="none" strike="noStrike" dirty="0">
                          <a:effectLst/>
                        </a:rPr>
                        <a:t>MARKETING</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979273987"/>
                  </a:ext>
                </a:extLst>
              </a:tr>
              <a:tr h="411306">
                <a:tc>
                  <a:txBody>
                    <a:bodyPr/>
                    <a:lstStyle/>
                    <a:p>
                      <a:pPr algn="l" fontAlgn="b"/>
                      <a:r>
                        <a:rPr lang="en-US" sz="1400" u="none" strike="noStrike" dirty="0">
                          <a:effectLst/>
                        </a:rPr>
                        <a:t>ADVERTISING</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a:effectLst/>
                        </a:rPr>
                        <a:t>123</a:t>
                      </a:r>
                      <a:endParaRPr lang="en-US" sz="1400" b="0" i="0" u="none" strike="noStrike">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468893094"/>
                  </a:ext>
                </a:extLst>
              </a:tr>
              <a:tr h="411306">
                <a:tc>
                  <a:txBody>
                    <a:bodyPr/>
                    <a:lstStyle/>
                    <a:p>
                      <a:pPr algn="l" fontAlgn="b"/>
                      <a:r>
                        <a:rPr lang="en-US" sz="1400" u="none" strike="noStrike" dirty="0">
                          <a:effectLst/>
                        </a:rPr>
                        <a:t>PERCEIVED QUALITY</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121</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3727552662"/>
                  </a:ext>
                </a:extLst>
              </a:tr>
              <a:tr h="411306">
                <a:tc>
                  <a:txBody>
                    <a:bodyPr/>
                    <a:lstStyle/>
                    <a:p>
                      <a:pPr algn="l" fontAlgn="b"/>
                      <a:r>
                        <a:rPr lang="en-US" sz="1400" u="none" strike="noStrike" dirty="0">
                          <a:effectLst/>
                        </a:rPr>
                        <a:t>LOYALTY</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a:effectLst/>
                        </a:rPr>
                        <a:t>117</a:t>
                      </a:r>
                      <a:endParaRPr lang="en-US" sz="1400" b="0" i="0" u="none" strike="noStrike">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4286374421"/>
                  </a:ext>
                </a:extLst>
              </a:tr>
              <a:tr h="411306">
                <a:tc>
                  <a:txBody>
                    <a:bodyPr/>
                    <a:lstStyle/>
                    <a:p>
                      <a:pPr algn="l" fontAlgn="b"/>
                      <a:r>
                        <a:rPr lang="en-US" sz="1400" u="none" strike="noStrike" dirty="0">
                          <a:effectLst/>
                        </a:rPr>
                        <a:t>CORPORATE SOCIAL RESPONSIBILITY</a:t>
                      </a:r>
                      <a:endParaRPr lang="en-US" sz="1400" b="0" i="0" u="none" strike="noStrike" dirty="0">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111</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911190975"/>
                  </a:ext>
                </a:extLst>
              </a:tr>
              <a:tr h="411306">
                <a:tc>
                  <a:txBody>
                    <a:bodyPr/>
                    <a:lstStyle/>
                    <a:p>
                      <a:pPr algn="l" fontAlgn="b"/>
                      <a:r>
                        <a:rPr lang="en-US" sz="1400" u="none" strike="noStrike">
                          <a:effectLst/>
                        </a:rPr>
                        <a:t>CONSUMER-BASED BRAND EQUITY</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96</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794590615"/>
                  </a:ext>
                </a:extLst>
              </a:tr>
              <a:tr h="411306">
                <a:tc>
                  <a:txBody>
                    <a:bodyPr/>
                    <a:lstStyle/>
                    <a:p>
                      <a:pPr algn="l" fontAlgn="b"/>
                      <a:r>
                        <a:rPr lang="en-US" sz="1400" u="none" strike="noStrike">
                          <a:effectLst/>
                        </a:rPr>
                        <a:t>PURCHASE INTENTION</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969453814"/>
                  </a:ext>
                </a:extLst>
              </a:tr>
              <a:tr h="411306">
                <a:tc>
                  <a:txBody>
                    <a:bodyPr/>
                    <a:lstStyle/>
                    <a:p>
                      <a:pPr algn="l" fontAlgn="b"/>
                      <a:r>
                        <a:rPr lang="en-US" sz="1400" u="none" strike="noStrike">
                          <a:effectLst/>
                        </a:rPr>
                        <a:t>CONSUMER BEHAVIOUR</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1963000022"/>
                  </a:ext>
                </a:extLst>
              </a:tr>
              <a:tr h="411306">
                <a:tc>
                  <a:txBody>
                    <a:bodyPr/>
                    <a:lstStyle/>
                    <a:p>
                      <a:pPr algn="l" fontAlgn="b"/>
                      <a:r>
                        <a:rPr lang="en-US" sz="1400" u="none" strike="noStrike">
                          <a:effectLst/>
                        </a:rPr>
                        <a:t>CUSTOMER-BASED BRAND EQUITY</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3880080826"/>
                  </a:ext>
                </a:extLst>
              </a:tr>
              <a:tr h="411306">
                <a:tc>
                  <a:txBody>
                    <a:bodyPr/>
                    <a:lstStyle/>
                    <a:p>
                      <a:pPr algn="l" fontAlgn="b"/>
                      <a:r>
                        <a:rPr lang="en-US" sz="1400" u="none" strike="noStrike">
                          <a:effectLst/>
                        </a:rPr>
                        <a:t>CUSTOMER SATISFACTION</a:t>
                      </a:r>
                      <a:endParaRPr lang="en-US" sz="1400" b="0" i="0" u="none" strike="noStrike">
                        <a:solidFill>
                          <a:srgbClr val="000000"/>
                        </a:solidFill>
                        <a:effectLst/>
                        <a:latin typeface="Calibri" panose="020F0502020204030204" pitchFamily="34" charset="0"/>
                      </a:endParaRPr>
                    </a:p>
                  </a:txBody>
                  <a:tcPr marL="7615" marR="7615" marT="7615" marB="0" anchor="b"/>
                </a:tc>
                <a:tc>
                  <a:txBody>
                    <a:bodyPr/>
                    <a:lstStyle/>
                    <a:p>
                      <a:pPr algn="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7615" marR="7615" marT="7615" marB="0" anchor="b"/>
                </a:tc>
                <a:extLst>
                  <a:ext uri="{0D108BD9-81ED-4DB2-BD59-A6C34878D82A}">
                    <a16:rowId xmlns:a16="http://schemas.microsoft.com/office/drawing/2014/main" val="2086749076"/>
                  </a:ext>
                </a:extLst>
              </a:tr>
            </a:tbl>
          </a:graphicData>
        </a:graphic>
      </p:graphicFrame>
      <p:sp>
        <p:nvSpPr>
          <p:cNvPr id="2" name="Title 1">
            <a:extLst>
              <a:ext uri="{FF2B5EF4-FFF2-40B4-BE49-F238E27FC236}">
                <a16:creationId xmlns:a16="http://schemas.microsoft.com/office/drawing/2014/main" id="{49A2B6DC-000F-41FF-B219-F0AC815A2898}"/>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Top Keywords</a:t>
            </a:r>
          </a:p>
        </p:txBody>
      </p:sp>
      <p:sp>
        <p:nvSpPr>
          <p:cNvPr id="3" name="Date Placeholder 2">
            <a:extLst>
              <a:ext uri="{FF2B5EF4-FFF2-40B4-BE49-F238E27FC236}">
                <a16:creationId xmlns:a16="http://schemas.microsoft.com/office/drawing/2014/main" id="{0F4C778D-C1E9-42B9-82D9-24E88B131356}"/>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26795C5C-21CD-4D87-BBC8-E95D97B0DBFE}"/>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9A175888-FDA6-4D17-A4C8-1D74D36E4AAA}"/>
              </a:ext>
            </a:extLst>
          </p:cNvPr>
          <p:cNvSpPr>
            <a:spLocks noGrp="1"/>
          </p:cNvSpPr>
          <p:nvPr>
            <p:ph type="sldNum" sz="quarter" idx="12"/>
          </p:nvPr>
        </p:nvSpPr>
        <p:spPr/>
        <p:txBody>
          <a:bodyPr/>
          <a:lstStyle/>
          <a:p>
            <a:fld id="{7968E5EC-58A2-F546-9EDC-CD34D9CBB612}" type="slidenum">
              <a:rPr lang="en-US" smtClean="0"/>
              <a:t>75</a:t>
            </a:fld>
            <a:endParaRPr lang="en-US"/>
          </a:p>
        </p:txBody>
      </p:sp>
    </p:spTree>
    <p:extLst>
      <p:ext uri="{BB962C8B-B14F-4D97-AF65-F5344CB8AC3E}">
        <p14:creationId xmlns:p14="http://schemas.microsoft.com/office/powerpoint/2010/main" val="4048092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AC9E-F989-485E-A9AB-5227CBD27257}"/>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Top Journals</a:t>
            </a:r>
          </a:p>
        </p:txBody>
      </p:sp>
      <p:graphicFrame>
        <p:nvGraphicFramePr>
          <p:cNvPr id="4" name="Table 3">
            <a:extLst>
              <a:ext uri="{FF2B5EF4-FFF2-40B4-BE49-F238E27FC236}">
                <a16:creationId xmlns:a16="http://schemas.microsoft.com/office/drawing/2014/main" id="{11E56278-F6DC-463E-931A-D48570F25B51}"/>
              </a:ext>
            </a:extLst>
          </p:cNvPr>
          <p:cNvGraphicFramePr>
            <a:graphicFrameLocks noGrp="1"/>
          </p:cNvGraphicFramePr>
          <p:nvPr/>
        </p:nvGraphicFramePr>
        <p:xfrm>
          <a:off x="4038600" y="980809"/>
          <a:ext cx="7188200" cy="4893000"/>
        </p:xfrm>
        <a:graphic>
          <a:graphicData uri="http://schemas.openxmlformats.org/drawingml/2006/table">
            <a:tbl>
              <a:tblPr firstRow="1" bandRow="1">
                <a:solidFill>
                  <a:schemeClr val="bg1"/>
                </a:solidFill>
                <a:tableStyleId>{5C22544A-7EE6-4342-B048-85BDC9FD1C3A}</a:tableStyleId>
              </a:tblPr>
              <a:tblGrid>
                <a:gridCol w="6097591">
                  <a:extLst>
                    <a:ext uri="{9D8B030D-6E8A-4147-A177-3AD203B41FA5}">
                      <a16:colId xmlns:a16="http://schemas.microsoft.com/office/drawing/2014/main" val="528376378"/>
                    </a:ext>
                  </a:extLst>
                </a:gridCol>
                <a:gridCol w="1090609">
                  <a:extLst>
                    <a:ext uri="{9D8B030D-6E8A-4147-A177-3AD203B41FA5}">
                      <a16:colId xmlns:a16="http://schemas.microsoft.com/office/drawing/2014/main" val="4032948980"/>
                    </a:ext>
                  </a:extLst>
                </a:gridCol>
              </a:tblGrid>
              <a:tr h="425739">
                <a:tc>
                  <a:txBody>
                    <a:bodyPr/>
                    <a:lstStyle/>
                    <a:p>
                      <a:pPr algn="l" fontAlgn="b"/>
                      <a:r>
                        <a:rPr lang="en-US" sz="1400" b="0" u="none" strike="noStrike" cap="none" spc="0">
                          <a:solidFill>
                            <a:schemeClr val="bg1"/>
                          </a:solidFill>
                          <a:effectLst/>
                        </a:rPr>
                        <a:t>Sources       </a:t>
                      </a:r>
                      <a:endParaRPr lang="en-US" sz="1400" b="0" i="0" u="none" strike="noStrike" cap="none" spc="0">
                        <a:solidFill>
                          <a:schemeClr val="bg1"/>
                        </a:solidFill>
                        <a:effectLst/>
                        <a:latin typeface="Calibri" panose="020F0502020204030204" pitchFamily="34" charset="0"/>
                      </a:endParaRPr>
                    </a:p>
                  </a:txBody>
                  <a:tcPr marL="116928" marR="9369" marT="89945" marB="8994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l" fontAlgn="b"/>
                      <a:r>
                        <a:rPr lang="en-US" sz="1400" b="0" u="none" strike="noStrike" cap="none" spc="0">
                          <a:solidFill>
                            <a:schemeClr val="bg1"/>
                          </a:solidFill>
                          <a:effectLst/>
                        </a:rPr>
                        <a:t>Articles</a:t>
                      </a:r>
                      <a:endParaRPr lang="en-US" sz="1400" b="0" i="0" u="none" strike="noStrike" cap="none" spc="0">
                        <a:solidFill>
                          <a:schemeClr val="bg1"/>
                        </a:solidFill>
                        <a:effectLst/>
                        <a:latin typeface="Calibri" panose="020F0502020204030204" pitchFamily="34" charset="0"/>
                      </a:endParaRPr>
                    </a:p>
                  </a:txBody>
                  <a:tcPr marL="116928" marR="9369" marT="89945" marB="8994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41655647"/>
                  </a:ext>
                </a:extLst>
              </a:tr>
              <a:tr h="425739">
                <a:tc>
                  <a:txBody>
                    <a:bodyPr/>
                    <a:lstStyle/>
                    <a:p>
                      <a:pPr algn="l" fontAlgn="b"/>
                      <a:r>
                        <a:rPr lang="en-US" sz="1400" u="none" strike="noStrike" cap="none" spc="0">
                          <a:solidFill>
                            <a:schemeClr val="tx1"/>
                          </a:solidFill>
                          <a:effectLst/>
                        </a:rPr>
                        <a:t>JOURNAL OF BUSINESS RESEARCH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l" fontAlgn="b"/>
                      <a:r>
                        <a:rPr lang="en-US" sz="1400" u="none" strike="noStrike" cap="none" spc="0">
                          <a:solidFill>
                            <a:schemeClr val="tx1"/>
                          </a:solidFill>
                          <a:effectLst/>
                        </a:rPr>
                        <a:t>152</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890699671"/>
                  </a:ext>
                </a:extLst>
              </a:tr>
              <a:tr h="425739">
                <a:tc>
                  <a:txBody>
                    <a:bodyPr/>
                    <a:lstStyle/>
                    <a:p>
                      <a:pPr algn="l" fontAlgn="b"/>
                      <a:r>
                        <a:rPr lang="en-US" sz="1400" u="none" strike="noStrike" cap="none" spc="0">
                          <a:solidFill>
                            <a:schemeClr val="tx1"/>
                          </a:solidFill>
                          <a:effectLst/>
                        </a:rPr>
                        <a:t>JOURNAL OF PRODUCT AND BRAND MANAGEMENT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b"/>
                      <a:r>
                        <a:rPr lang="en-US" sz="1400" u="none" strike="noStrike" cap="none" spc="0">
                          <a:solidFill>
                            <a:schemeClr val="tx1"/>
                          </a:solidFill>
                          <a:effectLst/>
                        </a:rPr>
                        <a:t>143</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028604557"/>
                  </a:ext>
                </a:extLst>
              </a:tr>
              <a:tr h="425739">
                <a:tc>
                  <a:txBody>
                    <a:bodyPr/>
                    <a:lstStyle/>
                    <a:p>
                      <a:pPr algn="l" fontAlgn="b"/>
                      <a:r>
                        <a:rPr lang="en-US" sz="1400" u="none" strike="noStrike" cap="none" spc="0">
                          <a:solidFill>
                            <a:schemeClr val="tx1"/>
                          </a:solidFill>
                          <a:effectLst/>
                        </a:rPr>
                        <a:t>JOURNAL OF BRAND MANAGEMENT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b"/>
                      <a:r>
                        <a:rPr lang="en-US" sz="1400" u="none" strike="noStrike" cap="none" spc="0">
                          <a:solidFill>
                            <a:schemeClr val="tx1"/>
                          </a:solidFill>
                          <a:effectLst/>
                        </a:rPr>
                        <a:t>116</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987024187"/>
                  </a:ext>
                </a:extLst>
              </a:tr>
              <a:tr h="425739">
                <a:tc>
                  <a:txBody>
                    <a:bodyPr/>
                    <a:lstStyle/>
                    <a:p>
                      <a:pPr algn="l" fontAlgn="b"/>
                      <a:r>
                        <a:rPr lang="en-US" sz="1400" u="none" strike="noStrike" cap="none" spc="0">
                          <a:solidFill>
                            <a:schemeClr val="tx1"/>
                          </a:solidFill>
                          <a:effectLst/>
                        </a:rPr>
                        <a:t>EUROPEAN JOURNAL OF MARKETING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b"/>
                      <a:r>
                        <a:rPr lang="en-US" sz="1400" u="none" strike="noStrike" cap="none" spc="0">
                          <a:solidFill>
                            <a:schemeClr val="tx1"/>
                          </a:solidFill>
                          <a:effectLst/>
                        </a:rPr>
                        <a:t> 89</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501084008"/>
                  </a:ext>
                </a:extLst>
              </a:tr>
              <a:tr h="425739">
                <a:tc>
                  <a:txBody>
                    <a:bodyPr/>
                    <a:lstStyle/>
                    <a:p>
                      <a:pPr algn="l" fontAlgn="b"/>
                      <a:r>
                        <a:rPr lang="en-US" sz="1400" u="none" strike="noStrike" cap="none" spc="0">
                          <a:solidFill>
                            <a:schemeClr val="tx1"/>
                          </a:solidFill>
                          <a:effectLst/>
                        </a:rPr>
                        <a:t>INDUSTRIAL MARKETING MANAGEMENT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b"/>
                      <a:r>
                        <a:rPr lang="en-US" sz="1400" u="none" strike="noStrike" cap="none" spc="0">
                          <a:solidFill>
                            <a:schemeClr val="tx1"/>
                          </a:solidFill>
                          <a:effectLst/>
                        </a:rPr>
                        <a:t> 55</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007021950"/>
                  </a:ext>
                </a:extLst>
              </a:tr>
              <a:tr h="425739">
                <a:tc>
                  <a:txBody>
                    <a:bodyPr/>
                    <a:lstStyle/>
                    <a:p>
                      <a:pPr algn="l" fontAlgn="b"/>
                      <a:r>
                        <a:rPr lang="en-US" sz="1400" u="none" strike="noStrike" cap="none" spc="0">
                          <a:solidFill>
                            <a:schemeClr val="tx1"/>
                          </a:solidFill>
                          <a:effectLst/>
                        </a:rPr>
                        <a:t>JOURNAL OF RETAILING AND CONSUMER SERVICES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b"/>
                      <a:r>
                        <a:rPr lang="en-US" sz="1400" u="none" strike="noStrike" cap="none" spc="0">
                          <a:solidFill>
                            <a:schemeClr val="tx1"/>
                          </a:solidFill>
                          <a:effectLst/>
                        </a:rPr>
                        <a:t> 54</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463463244"/>
                  </a:ext>
                </a:extLst>
              </a:tr>
              <a:tr h="635610">
                <a:tc>
                  <a:txBody>
                    <a:bodyPr/>
                    <a:lstStyle/>
                    <a:p>
                      <a:pPr algn="l" fontAlgn="b"/>
                      <a:r>
                        <a:rPr lang="en-US" sz="1400" u="none" strike="noStrike" cap="none" spc="0">
                          <a:solidFill>
                            <a:schemeClr val="tx1"/>
                          </a:solidFill>
                          <a:effectLst/>
                        </a:rPr>
                        <a:t>INTERNATIONAL JOURNAL OF CONTEMPORARY HOSPITALITY MANAGEMENT</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b"/>
                      <a:r>
                        <a:rPr lang="en-US" sz="1400" u="none" strike="noStrike" cap="none" spc="0">
                          <a:solidFill>
                            <a:schemeClr val="tx1"/>
                          </a:solidFill>
                          <a:effectLst/>
                        </a:rPr>
                        <a:t> 48</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263272273"/>
                  </a:ext>
                </a:extLst>
              </a:tr>
              <a:tr h="425739">
                <a:tc>
                  <a:txBody>
                    <a:bodyPr/>
                    <a:lstStyle/>
                    <a:p>
                      <a:pPr algn="l" fontAlgn="b"/>
                      <a:r>
                        <a:rPr lang="en-US" sz="1400" u="none" strike="noStrike" cap="none" spc="0">
                          <a:solidFill>
                            <a:schemeClr val="tx1"/>
                          </a:solidFill>
                          <a:effectLst/>
                        </a:rPr>
                        <a:t>ASIA PACIFIC JOURNAL OF MARKETING AND LOGISTICS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b"/>
                      <a:r>
                        <a:rPr lang="en-US" sz="1400" u="none" strike="noStrike" cap="none" spc="0">
                          <a:solidFill>
                            <a:schemeClr val="tx1"/>
                          </a:solidFill>
                          <a:effectLst/>
                        </a:rPr>
                        <a:t> 46</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847208130"/>
                  </a:ext>
                </a:extLst>
              </a:tr>
              <a:tr h="425739">
                <a:tc>
                  <a:txBody>
                    <a:bodyPr/>
                    <a:lstStyle/>
                    <a:p>
                      <a:pPr algn="l" fontAlgn="b"/>
                      <a:r>
                        <a:rPr lang="en-US" sz="1400" u="none" strike="noStrike" cap="none" spc="0">
                          <a:solidFill>
                            <a:schemeClr val="tx1"/>
                          </a:solidFill>
                          <a:effectLst/>
                        </a:rPr>
                        <a:t>JOURNAL OF ADVERTISING RESEARCH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b"/>
                      <a:r>
                        <a:rPr lang="en-US" sz="1400" u="none" strike="noStrike" cap="none" spc="0">
                          <a:solidFill>
                            <a:schemeClr val="tx1"/>
                          </a:solidFill>
                          <a:effectLst/>
                        </a:rPr>
                        <a:t> 46</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4149682519"/>
                  </a:ext>
                </a:extLst>
              </a:tr>
              <a:tr h="425739">
                <a:tc>
                  <a:txBody>
                    <a:bodyPr/>
                    <a:lstStyle/>
                    <a:p>
                      <a:pPr algn="l" fontAlgn="b"/>
                      <a:r>
                        <a:rPr lang="en-US" sz="1400" u="none" strike="noStrike" cap="none" spc="0">
                          <a:solidFill>
                            <a:schemeClr val="tx1"/>
                          </a:solidFill>
                          <a:effectLst/>
                        </a:rPr>
                        <a:t>JOURNAL OF PRODUCT &amp; BRAND MANAGEMENT                       </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b"/>
                      <a:r>
                        <a:rPr lang="en-US" sz="1400" u="none" strike="noStrike" cap="none" spc="0">
                          <a:solidFill>
                            <a:schemeClr val="tx1"/>
                          </a:solidFill>
                          <a:effectLst/>
                        </a:rPr>
                        <a:t> 46</a:t>
                      </a:r>
                      <a:endParaRPr lang="en-US" sz="1400" b="0" i="0" u="none" strike="noStrike" cap="none" spc="0">
                        <a:solidFill>
                          <a:schemeClr val="tx1"/>
                        </a:solidFill>
                        <a:effectLst/>
                        <a:latin typeface="Calibri" panose="020F0502020204030204" pitchFamily="34" charset="0"/>
                      </a:endParaRPr>
                    </a:p>
                  </a:txBody>
                  <a:tcPr marL="116928" marR="9369" marT="89945" marB="89945" anchor="b">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578164603"/>
                  </a:ext>
                </a:extLst>
              </a:tr>
            </a:tbl>
          </a:graphicData>
        </a:graphic>
      </p:graphicFrame>
      <p:sp>
        <p:nvSpPr>
          <p:cNvPr id="3" name="Date Placeholder 2">
            <a:extLst>
              <a:ext uri="{FF2B5EF4-FFF2-40B4-BE49-F238E27FC236}">
                <a16:creationId xmlns:a16="http://schemas.microsoft.com/office/drawing/2014/main" id="{23C2759D-BEB5-4F59-B248-1385A9AAF29D}"/>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2CED1D14-0404-4C42-82E1-F646EF9168C3}"/>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64F68103-3338-42F7-B112-F70127A008C9}"/>
              </a:ext>
            </a:extLst>
          </p:cNvPr>
          <p:cNvSpPr>
            <a:spLocks noGrp="1"/>
          </p:cNvSpPr>
          <p:nvPr>
            <p:ph type="sldNum" sz="quarter" idx="12"/>
          </p:nvPr>
        </p:nvSpPr>
        <p:spPr/>
        <p:txBody>
          <a:bodyPr/>
          <a:lstStyle/>
          <a:p>
            <a:fld id="{7968E5EC-58A2-F546-9EDC-CD34D9CBB612}" type="slidenum">
              <a:rPr lang="en-US" smtClean="0"/>
              <a:t>76</a:t>
            </a:fld>
            <a:endParaRPr lang="en-US"/>
          </a:p>
        </p:txBody>
      </p:sp>
    </p:spTree>
    <p:extLst>
      <p:ext uri="{BB962C8B-B14F-4D97-AF65-F5344CB8AC3E}">
        <p14:creationId xmlns:p14="http://schemas.microsoft.com/office/powerpoint/2010/main" val="3204456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AFBDD3-5F52-4AF3-9BDF-965F483CE471}"/>
              </a:ext>
            </a:extLst>
          </p:cNvPr>
          <p:cNvPicPr>
            <a:picLocks noChangeAspect="1"/>
          </p:cNvPicPr>
          <p:nvPr/>
        </p:nvPicPr>
        <p:blipFill>
          <a:blip r:embed="rId3"/>
          <a:stretch>
            <a:fillRect/>
          </a:stretch>
        </p:blipFill>
        <p:spPr>
          <a:xfrm>
            <a:off x="2199190" y="362997"/>
            <a:ext cx="10305328" cy="6363537"/>
          </a:xfrm>
          <a:prstGeom prst="rect">
            <a:avLst/>
          </a:prstGeom>
        </p:spPr>
      </p:pic>
      <p:sp>
        <p:nvSpPr>
          <p:cNvPr id="2" name="Title 1">
            <a:extLst>
              <a:ext uri="{FF2B5EF4-FFF2-40B4-BE49-F238E27FC236}">
                <a16:creationId xmlns:a16="http://schemas.microsoft.com/office/drawing/2014/main" id="{D270D893-8598-4045-A215-C42C1972D216}"/>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Keyword Co-</a:t>
            </a:r>
            <a:r>
              <a:rPr lang="en-US" sz="2600" kern="1200" dirty="0" err="1">
                <a:solidFill>
                  <a:schemeClr val="bg1"/>
                </a:solidFill>
                <a:latin typeface="+mj-lt"/>
                <a:ea typeface="+mj-ea"/>
                <a:cs typeface="+mj-cs"/>
              </a:rPr>
              <a:t>occurences</a:t>
            </a:r>
            <a:endParaRPr lang="en-US" sz="2600" kern="1200" dirty="0">
              <a:solidFill>
                <a:schemeClr val="bg1"/>
              </a:solidFill>
              <a:latin typeface="+mj-lt"/>
              <a:ea typeface="+mj-ea"/>
              <a:cs typeface="+mj-cs"/>
            </a:endParaRPr>
          </a:p>
        </p:txBody>
      </p:sp>
      <p:sp>
        <p:nvSpPr>
          <p:cNvPr id="3" name="Date Placeholder 2">
            <a:extLst>
              <a:ext uri="{FF2B5EF4-FFF2-40B4-BE49-F238E27FC236}">
                <a16:creationId xmlns:a16="http://schemas.microsoft.com/office/drawing/2014/main" id="{B9D388C7-5E72-455C-B0C8-DF6D0C4EC595}"/>
              </a:ext>
            </a:extLst>
          </p:cNvPr>
          <p:cNvSpPr>
            <a:spLocks noGrp="1"/>
          </p:cNvSpPr>
          <p:nvPr>
            <p:ph type="dt" sz="half" idx="10"/>
          </p:nvPr>
        </p:nvSpPr>
        <p:spPr/>
        <p:txBody>
          <a:bodyPr/>
          <a:lstStyle/>
          <a:p>
            <a:r>
              <a:rPr lang="en-US"/>
              <a:t>4/3/2022</a:t>
            </a:r>
          </a:p>
        </p:txBody>
      </p:sp>
      <p:sp>
        <p:nvSpPr>
          <p:cNvPr id="5" name="Footer Placeholder 4">
            <a:extLst>
              <a:ext uri="{FF2B5EF4-FFF2-40B4-BE49-F238E27FC236}">
                <a16:creationId xmlns:a16="http://schemas.microsoft.com/office/drawing/2014/main" id="{AE86A3BD-A730-4FF0-8829-2124600BDC13}"/>
              </a:ext>
            </a:extLst>
          </p:cNvPr>
          <p:cNvSpPr>
            <a:spLocks noGrp="1"/>
          </p:cNvSpPr>
          <p:nvPr>
            <p:ph type="ftr" sz="quarter" idx="11"/>
          </p:nvPr>
        </p:nvSpPr>
        <p:spPr/>
        <p:txBody>
          <a:bodyPr/>
          <a:lstStyle/>
          <a:p>
            <a:r>
              <a:rPr lang="en-US"/>
              <a:t>Mike Nguyen</a:t>
            </a:r>
          </a:p>
        </p:txBody>
      </p:sp>
      <p:sp>
        <p:nvSpPr>
          <p:cNvPr id="6" name="Slide Number Placeholder 5">
            <a:extLst>
              <a:ext uri="{FF2B5EF4-FFF2-40B4-BE49-F238E27FC236}">
                <a16:creationId xmlns:a16="http://schemas.microsoft.com/office/drawing/2014/main" id="{C46CE5EC-5A6A-4406-ADFC-6E1A973E6335}"/>
              </a:ext>
            </a:extLst>
          </p:cNvPr>
          <p:cNvSpPr>
            <a:spLocks noGrp="1"/>
          </p:cNvSpPr>
          <p:nvPr>
            <p:ph type="sldNum" sz="quarter" idx="12"/>
          </p:nvPr>
        </p:nvSpPr>
        <p:spPr/>
        <p:txBody>
          <a:bodyPr/>
          <a:lstStyle/>
          <a:p>
            <a:fld id="{7968E5EC-58A2-F546-9EDC-CD34D9CBB612}" type="slidenum">
              <a:rPr lang="en-US" smtClean="0"/>
              <a:t>77</a:t>
            </a:fld>
            <a:endParaRPr lang="en-US"/>
          </a:p>
        </p:txBody>
      </p:sp>
      <p:sp>
        <p:nvSpPr>
          <p:cNvPr id="7" name="TextBox 6">
            <a:extLst>
              <a:ext uri="{FF2B5EF4-FFF2-40B4-BE49-F238E27FC236}">
                <a16:creationId xmlns:a16="http://schemas.microsoft.com/office/drawing/2014/main" id="{560B59F2-EF17-4714-BFDC-1F1EFBF292B5}"/>
              </a:ext>
            </a:extLst>
          </p:cNvPr>
          <p:cNvSpPr txBox="1"/>
          <p:nvPr/>
        </p:nvSpPr>
        <p:spPr>
          <a:xfrm>
            <a:off x="9685867" y="3429000"/>
            <a:ext cx="2506133" cy="646331"/>
          </a:xfrm>
          <a:prstGeom prst="rect">
            <a:avLst/>
          </a:prstGeom>
          <a:noFill/>
        </p:spPr>
        <p:txBody>
          <a:bodyPr wrap="square" rtlCol="0">
            <a:spAutoFit/>
          </a:bodyPr>
          <a:lstStyle/>
          <a:p>
            <a:r>
              <a:rPr lang="en-US" dirty="0"/>
              <a:t>1. Measurement of brand equity </a:t>
            </a:r>
          </a:p>
        </p:txBody>
      </p:sp>
      <p:sp>
        <p:nvSpPr>
          <p:cNvPr id="8" name="TextBox 7">
            <a:extLst>
              <a:ext uri="{FF2B5EF4-FFF2-40B4-BE49-F238E27FC236}">
                <a16:creationId xmlns:a16="http://schemas.microsoft.com/office/drawing/2014/main" id="{076F915F-13C0-4C1C-A149-4A4BFB20A956}"/>
              </a:ext>
            </a:extLst>
          </p:cNvPr>
          <p:cNvSpPr txBox="1"/>
          <p:nvPr/>
        </p:nvSpPr>
        <p:spPr>
          <a:xfrm>
            <a:off x="2562579" y="501651"/>
            <a:ext cx="1862666" cy="646331"/>
          </a:xfrm>
          <a:prstGeom prst="rect">
            <a:avLst/>
          </a:prstGeom>
          <a:noFill/>
        </p:spPr>
        <p:txBody>
          <a:bodyPr wrap="square" rtlCol="0">
            <a:spAutoFit/>
          </a:bodyPr>
          <a:lstStyle/>
          <a:p>
            <a:r>
              <a:rPr lang="en-US" dirty="0"/>
              <a:t>2. Brand equity in the CB domain</a:t>
            </a:r>
          </a:p>
        </p:txBody>
      </p:sp>
      <p:sp>
        <p:nvSpPr>
          <p:cNvPr id="9" name="TextBox 8">
            <a:extLst>
              <a:ext uri="{FF2B5EF4-FFF2-40B4-BE49-F238E27FC236}">
                <a16:creationId xmlns:a16="http://schemas.microsoft.com/office/drawing/2014/main" id="{31A6E349-85F6-4D2D-B010-57394C5A5D83}"/>
              </a:ext>
            </a:extLst>
          </p:cNvPr>
          <p:cNvSpPr txBox="1"/>
          <p:nvPr/>
        </p:nvSpPr>
        <p:spPr>
          <a:xfrm>
            <a:off x="5864578" y="5297311"/>
            <a:ext cx="2506133" cy="646331"/>
          </a:xfrm>
          <a:prstGeom prst="rect">
            <a:avLst/>
          </a:prstGeom>
          <a:noFill/>
        </p:spPr>
        <p:txBody>
          <a:bodyPr wrap="square" rtlCol="0">
            <a:spAutoFit/>
          </a:bodyPr>
          <a:lstStyle/>
          <a:p>
            <a:r>
              <a:rPr lang="en-US" dirty="0"/>
              <a:t>3. Brand equity in the marketing context</a:t>
            </a:r>
          </a:p>
        </p:txBody>
      </p:sp>
    </p:spTree>
    <p:extLst>
      <p:ext uri="{BB962C8B-B14F-4D97-AF65-F5344CB8AC3E}">
        <p14:creationId xmlns:p14="http://schemas.microsoft.com/office/powerpoint/2010/main" val="87186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6" name="Rectangle 96">
            <a:extLst>
              <a:ext uri="{FF2B5EF4-FFF2-40B4-BE49-F238E27FC236}">
                <a16:creationId xmlns:a16="http://schemas.microsoft.com/office/drawing/2014/main" id="{4C2AC11E-3162-4990-A36E-92B07ECF1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0" name="Rectangle 98">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FFD39E-FBD7-48A3-A43B-60555A3AD901}"/>
              </a:ext>
            </a:extLst>
          </p:cNvPr>
          <p:cNvSpPr>
            <a:spLocks noGrp="1"/>
          </p:cNvSpPr>
          <p:nvPr>
            <p:ph type="title"/>
          </p:nvPr>
        </p:nvSpPr>
        <p:spPr>
          <a:xfrm>
            <a:off x="838200" y="978408"/>
            <a:ext cx="3721608" cy="1106424"/>
          </a:xfrm>
        </p:spPr>
        <p:txBody>
          <a:bodyPr>
            <a:normAutofit/>
          </a:bodyPr>
          <a:lstStyle/>
          <a:p>
            <a:r>
              <a:rPr lang="en-US" sz="2800"/>
              <a:t>Reasons for a meta-analysis</a:t>
            </a:r>
          </a:p>
        </p:txBody>
      </p:sp>
      <p:sp>
        <p:nvSpPr>
          <p:cNvPr id="101" name="Rectangle 100">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EA856-B8DE-4674-A53A-A47E22D89437}"/>
              </a:ext>
            </a:extLst>
          </p:cNvPr>
          <p:cNvSpPr>
            <a:spLocks noGrp="1"/>
          </p:cNvSpPr>
          <p:nvPr>
            <p:ph idx="1"/>
          </p:nvPr>
        </p:nvSpPr>
        <p:spPr>
          <a:xfrm>
            <a:off x="838200" y="2368296"/>
            <a:ext cx="3721608" cy="3502152"/>
          </a:xfrm>
        </p:spPr>
        <p:txBody>
          <a:bodyPr>
            <a:normAutofit/>
          </a:bodyPr>
          <a:lstStyle/>
          <a:p>
            <a:r>
              <a:rPr lang="en-US" sz="1700" dirty="0"/>
              <a:t>30 years after Marketing Science Institute called for research on brand equity</a:t>
            </a:r>
          </a:p>
          <a:p>
            <a:r>
              <a:rPr lang="en-US" sz="1700" dirty="0"/>
              <a:t>No systematic review on how brand equity affects brand performance. </a:t>
            </a:r>
          </a:p>
          <a:p>
            <a:r>
              <a:rPr lang="en-US" sz="1700" dirty="0"/>
              <a:t>No systematic operationalization of “brand equity”</a:t>
            </a:r>
          </a:p>
          <a:p>
            <a:r>
              <a:rPr lang="en-US" sz="1700" dirty="0"/>
              <a:t>No overview of what has been studied with brand equity -&gt; future direction?</a:t>
            </a:r>
          </a:p>
          <a:p>
            <a:pPr marL="0" indent="0">
              <a:buNone/>
            </a:pPr>
            <a:endParaRPr lang="en-US" sz="1700" dirty="0"/>
          </a:p>
          <a:p>
            <a:endParaRPr lang="en-US" sz="1700" dirty="0"/>
          </a:p>
        </p:txBody>
      </p:sp>
      <p:pic>
        <p:nvPicPr>
          <p:cNvPr id="9" name="Picture 8">
            <a:extLst>
              <a:ext uri="{FF2B5EF4-FFF2-40B4-BE49-F238E27FC236}">
                <a16:creationId xmlns:a16="http://schemas.microsoft.com/office/drawing/2014/main" id="{EA10A55B-E142-4D67-9F34-515B4A810B4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t="-1" r="30522" b="-1"/>
          <a:stretch/>
        </p:blipFill>
        <p:spPr>
          <a:xfrm>
            <a:off x="8589914" y="3263426"/>
            <a:ext cx="3248352" cy="2688336"/>
          </a:xfrm>
          <a:prstGeom prst="rect">
            <a:avLst/>
          </a:prstGeom>
        </p:spPr>
      </p:pic>
      <p:pic>
        <p:nvPicPr>
          <p:cNvPr id="7" name="Picture 6" descr="A stack of books&#10;&#10;Description automatically generated with medium confidence">
            <a:extLst>
              <a:ext uri="{FF2B5EF4-FFF2-40B4-BE49-F238E27FC236}">
                <a16:creationId xmlns:a16="http://schemas.microsoft.com/office/drawing/2014/main" id="{3C2FEE95-769E-4015-98E4-6BAAE7BCC47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5867" r="12769"/>
          <a:stretch/>
        </p:blipFill>
        <p:spPr>
          <a:xfrm>
            <a:off x="8589914" y="961978"/>
            <a:ext cx="3248352" cy="2245707"/>
          </a:xfrm>
          <a:prstGeom prst="rect">
            <a:avLst/>
          </a:prstGeom>
        </p:spPr>
      </p:pic>
      <p:pic>
        <p:nvPicPr>
          <p:cNvPr id="11" name="Picture 10" descr="Text, logo&#10;&#10;Description automatically generated">
            <a:extLst>
              <a:ext uri="{FF2B5EF4-FFF2-40B4-BE49-F238E27FC236}">
                <a16:creationId xmlns:a16="http://schemas.microsoft.com/office/drawing/2014/main" id="{11DDF7E3-0C74-45E9-8A32-16565F62EDD1}"/>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4" b="6851"/>
          <a:stretch/>
        </p:blipFill>
        <p:spPr>
          <a:xfrm>
            <a:off x="5160312" y="978408"/>
            <a:ext cx="3248352" cy="1966853"/>
          </a:xfrm>
          <a:prstGeom prst="rect">
            <a:avLst/>
          </a:prstGeom>
        </p:spPr>
      </p:pic>
      <p:pic>
        <p:nvPicPr>
          <p:cNvPr id="5" name="Picture 4" descr="A close-up of a clock&#10;&#10;Description automatically generated with medium confidence">
            <a:extLst>
              <a:ext uri="{FF2B5EF4-FFF2-40B4-BE49-F238E27FC236}">
                <a16:creationId xmlns:a16="http://schemas.microsoft.com/office/drawing/2014/main" id="{451A9653-21A3-4ED7-B722-3899540F0BD8}"/>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14794" r="16116" b="-3"/>
          <a:stretch/>
        </p:blipFill>
        <p:spPr>
          <a:xfrm>
            <a:off x="5160312" y="3495091"/>
            <a:ext cx="3248352" cy="2456671"/>
          </a:xfrm>
          <a:prstGeom prst="rect">
            <a:avLst/>
          </a:prstGeom>
        </p:spPr>
      </p:pic>
      <p:sp>
        <p:nvSpPr>
          <p:cNvPr id="12" name="Date Placeholder 11">
            <a:extLst>
              <a:ext uri="{FF2B5EF4-FFF2-40B4-BE49-F238E27FC236}">
                <a16:creationId xmlns:a16="http://schemas.microsoft.com/office/drawing/2014/main" id="{2A652ACF-54CB-4C7B-801B-B6D31B20ED19}"/>
              </a:ext>
            </a:extLst>
          </p:cNvPr>
          <p:cNvSpPr>
            <a:spLocks noGrp="1"/>
          </p:cNvSpPr>
          <p:nvPr>
            <p:ph type="dt" sz="half" idx="10"/>
          </p:nvPr>
        </p:nvSpPr>
        <p:spPr/>
        <p:txBody>
          <a:bodyPr/>
          <a:lstStyle/>
          <a:p>
            <a:r>
              <a:rPr lang="en-US"/>
              <a:t>4/3/2022</a:t>
            </a:r>
          </a:p>
        </p:txBody>
      </p:sp>
      <p:sp>
        <p:nvSpPr>
          <p:cNvPr id="106" name="Footer Placeholder 105">
            <a:extLst>
              <a:ext uri="{FF2B5EF4-FFF2-40B4-BE49-F238E27FC236}">
                <a16:creationId xmlns:a16="http://schemas.microsoft.com/office/drawing/2014/main" id="{CFF0887E-C7D9-4C49-8F8E-AEEC50616851}"/>
              </a:ext>
            </a:extLst>
          </p:cNvPr>
          <p:cNvSpPr>
            <a:spLocks noGrp="1"/>
          </p:cNvSpPr>
          <p:nvPr>
            <p:ph type="ftr" sz="quarter" idx="11"/>
          </p:nvPr>
        </p:nvSpPr>
        <p:spPr/>
        <p:txBody>
          <a:bodyPr/>
          <a:lstStyle/>
          <a:p>
            <a:r>
              <a:rPr lang="en-US"/>
              <a:t>Mike Nguyen</a:t>
            </a:r>
          </a:p>
        </p:txBody>
      </p:sp>
      <p:sp>
        <p:nvSpPr>
          <p:cNvPr id="109" name="Slide Number Placeholder 108">
            <a:extLst>
              <a:ext uri="{FF2B5EF4-FFF2-40B4-BE49-F238E27FC236}">
                <a16:creationId xmlns:a16="http://schemas.microsoft.com/office/drawing/2014/main" id="{D59106FE-B23B-4CA2-9BE6-01EA88242351}"/>
              </a:ext>
            </a:extLst>
          </p:cNvPr>
          <p:cNvSpPr>
            <a:spLocks noGrp="1"/>
          </p:cNvSpPr>
          <p:nvPr>
            <p:ph type="sldNum" sz="quarter" idx="12"/>
          </p:nvPr>
        </p:nvSpPr>
        <p:spPr/>
        <p:txBody>
          <a:bodyPr/>
          <a:lstStyle/>
          <a:p>
            <a:fld id="{7968E5EC-58A2-F546-9EDC-CD34D9CBB612}" type="slidenum">
              <a:rPr lang="en-US" smtClean="0"/>
              <a:t>8</a:t>
            </a:fld>
            <a:endParaRPr lang="en-US"/>
          </a:p>
        </p:txBody>
      </p:sp>
    </p:spTree>
    <p:extLst>
      <p:ext uri="{BB962C8B-B14F-4D97-AF65-F5344CB8AC3E}">
        <p14:creationId xmlns:p14="http://schemas.microsoft.com/office/powerpoint/2010/main" val="34583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7CC51-1397-4F0F-A3C3-DF944156BE8A}"/>
              </a:ext>
            </a:extLst>
          </p:cNvPr>
          <p:cNvSpPr>
            <a:spLocks noGrp="1"/>
          </p:cNvSpPr>
          <p:nvPr>
            <p:ph type="title"/>
          </p:nvPr>
        </p:nvSpPr>
        <p:spPr>
          <a:xfrm>
            <a:off x="630936" y="640080"/>
            <a:ext cx="4818888" cy="1481328"/>
          </a:xfrm>
        </p:spPr>
        <p:txBody>
          <a:bodyPr anchor="b">
            <a:normAutofit/>
          </a:bodyPr>
          <a:lstStyle/>
          <a:p>
            <a:r>
              <a:rPr lang="en-US" sz="5000"/>
              <a:t>Research Questions</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1756DB-6D73-4DC4-822D-BDAB938126E6}"/>
              </a:ext>
            </a:extLst>
          </p:cNvPr>
          <p:cNvSpPr>
            <a:spLocks noGrp="1"/>
          </p:cNvSpPr>
          <p:nvPr>
            <p:ph idx="1"/>
          </p:nvPr>
        </p:nvSpPr>
        <p:spPr>
          <a:xfrm>
            <a:off x="4541650" y="608076"/>
            <a:ext cx="7007071" cy="1928070"/>
          </a:xfrm>
        </p:spPr>
        <p:txBody>
          <a:bodyPr anchor="t">
            <a:normAutofit/>
          </a:bodyPr>
          <a:lstStyle/>
          <a:p>
            <a:pPr marL="342900" indent="-342900">
              <a:buFont typeface="+mj-lt"/>
              <a:buAutoNum type="arabicParenR"/>
            </a:pPr>
            <a:r>
              <a:rPr lang="en-US" sz="2200" dirty="0"/>
              <a:t>What is the strength of the </a:t>
            </a:r>
            <a:r>
              <a:rPr lang="en-US" sz="2200" dirty="0" err="1"/>
              <a:t>cor</a:t>
            </a:r>
            <a:r>
              <a:rPr lang="en-US" sz="2200" dirty="0"/>
              <a:t>(BE,BP)?</a:t>
            </a:r>
          </a:p>
          <a:p>
            <a:pPr marL="342900" indent="-342900">
              <a:buFont typeface="+mj-lt"/>
              <a:buAutoNum type="arabicParenR"/>
            </a:pPr>
            <a:r>
              <a:rPr lang="en-US" sz="2200" dirty="0"/>
              <a:t>How does social media affect the BE-BP relationship?</a:t>
            </a:r>
          </a:p>
          <a:p>
            <a:pPr marL="342900" indent="-342900">
              <a:buFont typeface="+mj-lt"/>
              <a:buAutoNum type="arabicParenR"/>
            </a:pPr>
            <a:r>
              <a:rPr lang="en-US" sz="2200" dirty="0"/>
              <a:t>Does the BE-BP relationship differ for conspicuous vs. inconspicuous products?</a:t>
            </a:r>
          </a:p>
        </p:txBody>
      </p:sp>
      <p:sp>
        <p:nvSpPr>
          <p:cNvPr id="4" name="Date Placeholder 3">
            <a:extLst>
              <a:ext uri="{FF2B5EF4-FFF2-40B4-BE49-F238E27FC236}">
                <a16:creationId xmlns:a16="http://schemas.microsoft.com/office/drawing/2014/main" id="{A640E97D-0347-43F9-BD19-E404416BCBA3}"/>
              </a:ext>
            </a:extLst>
          </p:cNvPr>
          <p:cNvSpPr>
            <a:spLocks noGrp="1"/>
          </p:cNvSpPr>
          <p:nvPr>
            <p:ph type="dt" sz="half" idx="10"/>
          </p:nvPr>
        </p:nvSpPr>
        <p:spPr>
          <a:xfrm>
            <a:off x="838200" y="6356350"/>
            <a:ext cx="2743200" cy="365125"/>
          </a:xfrm>
        </p:spPr>
        <p:txBody>
          <a:bodyPr>
            <a:normAutofit/>
          </a:bodyPr>
          <a:lstStyle/>
          <a:p>
            <a:pPr>
              <a:spcAft>
                <a:spcPts val="600"/>
              </a:spcAft>
            </a:pPr>
            <a:r>
              <a:rPr lang="en-US"/>
              <a:t>4/3/2022</a:t>
            </a:r>
          </a:p>
        </p:txBody>
      </p:sp>
      <p:sp>
        <p:nvSpPr>
          <p:cNvPr id="6" name="Footer Placeholder 5">
            <a:extLst>
              <a:ext uri="{FF2B5EF4-FFF2-40B4-BE49-F238E27FC236}">
                <a16:creationId xmlns:a16="http://schemas.microsoft.com/office/drawing/2014/main" id="{92883DB7-721F-42F8-BB39-8B878175707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Mike Nguyen</a:t>
            </a:r>
          </a:p>
        </p:txBody>
      </p:sp>
      <p:sp>
        <p:nvSpPr>
          <p:cNvPr id="8" name="Slide Number Placeholder 7">
            <a:extLst>
              <a:ext uri="{FF2B5EF4-FFF2-40B4-BE49-F238E27FC236}">
                <a16:creationId xmlns:a16="http://schemas.microsoft.com/office/drawing/2014/main" id="{95D95050-2B37-4B83-8FA9-9B175A87C174}"/>
              </a:ext>
            </a:extLst>
          </p:cNvPr>
          <p:cNvSpPr>
            <a:spLocks noGrp="1"/>
          </p:cNvSpPr>
          <p:nvPr>
            <p:ph type="sldNum" sz="quarter" idx="12"/>
          </p:nvPr>
        </p:nvSpPr>
        <p:spPr>
          <a:xfrm>
            <a:off x="8610600" y="6356350"/>
            <a:ext cx="2743200" cy="365125"/>
          </a:xfrm>
        </p:spPr>
        <p:txBody>
          <a:bodyPr>
            <a:normAutofit/>
          </a:bodyPr>
          <a:lstStyle/>
          <a:p>
            <a:pPr>
              <a:spcAft>
                <a:spcPts val="600"/>
              </a:spcAft>
            </a:pPr>
            <a:fld id="{7968E5EC-58A2-F546-9EDC-CD34D9CBB612}" type="slidenum">
              <a:rPr lang="en-US" smtClean="0"/>
              <a:pPr>
                <a:spcAft>
                  <a:spcPts val="600"/>
                </a:spcAft>
              </a:pPr>
              <a:t>9</a:t>
            </a:fld>
            <a:endParaRPr lang="en-US"/>
          </a:p>
        </p:txBody>
      </p:sp>
      <p:sp>
        <p:nvSpPr>
          <p:cNvPr id="5" name="Oval 4">
            <a:extLst>
              <a:ext uri="{FF2B5EF4-FFF2-40B4-BE49-F238E27FC236}">
                <a16:creationId xmlns:a16="http://schemas.microsoft.com/office/drawing/2014/main" id="{0E990080-08F6-4A65-925D-20016A2D2EE9}"/>
              </a:ext>
            </a:extLst>
          </p:cNvPr>
          <p:cNvSpPr/>
          <p:nvPr/>
        </p:nvSpPr>
        <p:spPr>
          <a:xfrm>
            <a:off x="2270825" y="3801176"/>
            <a:ext cx="2028496" cy="11433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Brand Equity</a:t>
            </a:r>
          </a:p>
        </p:txBody>
      </p:sp>
      <p:sp>
        <p:nvSpPr>
          <p:cNvPr id="14" name="Oval 13">
            <a:extLst>
              <a:ext uri="{FF2B5EF4-FFF2-40B4-BE49-F238E27FC236}">
                <a16:creationId xmlns:a16="http://schemas.microsoft.com/office/drawing/2014/main" id="{63E8B35C-F5CE-45EA-B5A3-0DA616F69B68}"/>
              </a:ext>
            </a:extLst>
          </p:cNvPr>
          <p:cNvSpPr/>
          <p:nvPr/>
        </p:nvSpPr>
        <p:spPr>
          <a:xfrm>
            <a:off x="7812407" y="3802911"/>
            <a:ext cx="2028496" cy="11433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Brand Performance</a:t>
            </a:r>
          </a:p>
        </p:txBody>
      </p:sp>
      <p:cxnSp>
        <p:nvCxnSpPr>
          <p:cNvPr id="10" name="Straight Arrow Connector 9">
            <a:extLst>
              <a:ext uri="{FF2B5EF4-FFF2-40B4-BE49-F238E27FC236}">
                <a16:creationId xmlns:a16="http://schemas.microsoft.com/office/drawing/2014/main" id="{4776CD22-CBBA-4619-9429-079F6150BE19}"/>
              </a:ext>
            </a:extLst>
          </p:cNvPr>
          <p:cNvCxnSpPr>
            <a:stCxn id="5" idx="6"/>
            <a:endCxn id="14" idx="2"/>
          </p:cNvCxnSpPr>
          <p:nvPr/>
        </p:nvCxnSpPr>
        <p:spPr>
          <a:xfrm>
            <a:off x="4299321" y="4372834"/>
            <a:ext cx="3513086" cy="17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649EC684-FFF4-462A-A140-D28B8470A653}"/>
              </a:ext>
            </a:extLst>
          </p:cNvPr>
          <p:cNvSpPr/>
          <p:nvPr/>
        </p:nvSpPr>
        <p:spPr>
          <a:xfrm>
            <a:off x="5081752" y="2604568"/>
            <a:ext cx="2028496" cy="11433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Social Media</a:t>
            </a:r>
          </a:p>
        </p:txBody>
      </p:sp>
      <p:sp>
        <p:nvSpPr>
          <p:cNvPr id="17" name="Oval 16">
            <a:extLst>
              <a:ext uri="{FF2B5EF4-FFF2-40B4-BE49-F238E27FC236}">
                <a16:creationId xmlns:a16="http://schemas.microsoft.com/office/drawing/2014/main" id="{B44DF5BD-2955-42CF-80FF-1B66FBEA8556}"/>
              </a:ext>
            </a:extLst>
          </p:cNvPr>
          <p:cNvSpPr/>
          <p:nvPr/>
        </p:nvSpPr>
        <p:spPr>
          <a:xfrm>
            <a:off x="5081752" y="5012913"/>
            <a:ext cx="2028496" cy="11433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Conspicuous Consumption</a:t>
            </a:r>
          </a:p>
        </p:txBody>
      </p:sp>
      <p:cxnSp>
        <p:nvCxnSpPr>
          <p:cNvPr id="18" name="Straight Arrow Connector 17">
            <a:extLst>
              <a:ext uri="{FF2B5EF4-FFF2-40B4-BE49-F238E27FC236}">
                <a16:creationId xmlns:a16="http://schemas.microsoft.com/office/drawing/2014/main" id="{A4902DD3-9B2F-46AB-905A-FBE15B6CBE78}"/>
              </a:ext>
            </a:extLst>
          </p:cNvPr>
          <p:cNvCxnSpPr>
            <a:stCxn id="16" idx="4"/>
          </p:cNvCxnSpPr>
          <p:nvPr/>
        </p:nvCxnSpPr>
        <p:spPr>
          <a:xfrm>
            <a:off x="6096000" y="3747883"/>
            <a:ext cx="0" cy="6249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DA04B22-1A3D-4412-8386-707D0D965F89}"/>
              </a:ext>
            </a:extLst>
          </p:cNvPr>
          <p:cNvCxnSpPr>
            <a:stCxn id="17" idx="0"/>
          </p:cNvCxnSpPr>
          <p:nvPr/>
        </p:nvCxnSpPr>
        <p:spPr>
          <a:xfrm flipV="1">
            <a:off x="6096000" y="4372834"/>
            <a:ext cx="0" cy="640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0377470-B7EC-4664-BB68-FD1E27D542FB}"/>
              </a:ext>
            </a:extLst>
          </p:cNvPr>
          <p:cNvSpPr txBox="1"/>
          <p:nvPr/>
        </p:nvSpPr>
        <p:spPr>
          <a:xfrm>
            <a:off x="4792424" y="4025462"/>
            <a:ext cx="405236"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BB67D8F6-43AA-4477-A231-5E5A547CC9BE}"/>
              </a:ext>
            </a:extLst>
          </p:cNvPr>
          <p:cNvSpPr txBox="1"/>
          <p:nvPr/>
        </p:nvSpPr>
        <p:spPr>
          <a:xfrm>
            <a:off x="6096000" y="3795921"/>
            <a:ext cx="405236" cy="36933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70CE6EA7-10E9-4B18-83D2-4C7D807C1C9D}"/>
              </a:ext>
            </a:extLst>
          </p:cNvPr>
          <p:cNvSpPr txBox="1"/>
          <p:nvPr/>
        </p:nvSpPr>
        <p:spPr>
          <a:xfrm>
            <a:off x="6096000" y="4547194"/>
            <a:ext cx="405236"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02660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P spid="17" grpId="0" animBg="1"/>
      <p:bldP spid="21"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33314</TotalTime>
  <Words>5201</Words>
  <Application>Microsoft Office PowerPoint</Application>
  <PresentationFormat>Widescreen</PresentationFormat>
  <Paragraphs>1155</Paragraphs>
  <Slides>77</Slides>
  <Notes>45</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Calibri Light</vt:lpstr>
      <vt:lpstr>Segoe UI</vt:lpstr>
      <vt:lpstr>Source Sans Pro</vt:lpstr>
      <vt:lpstr>Times New Roman</vt:lpstr>
      <vt:lpstr>Wingdings</vt:lpstr>
      <vt:lpstr>Office Theme</vt:lpstr>
      <vt:lpstr>Brand Equity Meta-analysis</vt:lpstr>
      <vt:lpstr>Brand Equity and Brand Performance</vt:lpstr>
      <vt:lpstr>Brand Equity and Brand Performance</vt:lpstr>
      <vt:lpstr>Brand Equity and Brand Performance</vt:lpstr>
      <vt:lpstr>Brand Equity and Brand Performance</vt:lpstr>
      <vt:lpstr>Social Media</vt:lpstr>
      <vt:lpstr>Conspicuous Consumption</vt:lpstr>
      <vt:lpstr>Reasons for a meta-analysis</vt:lpstr>
      <vt:lpstr>Research Questions</vt:lpstr>
      <vt:lpstr>Research Questions</vt:lpstr>
      <vt:lpstr>Conceptualization of Brand Equity</vt:lpstr>
      <vt:lpstr>Brand Equity Definitions</vt:lpstr>
      <vt:lpstr>Conceptualization of Brand Equity</vt:lpstr>
      <vt:lpstr>Divergence</vt:lpstr>
      <vt:lpstr>Convergence</vt:lpstr>
      <vt:lpstr>Brand Performance</vt:lpstr>
      <vt:lpstr>Search Process</vt:lpstr>
      <vt:lpstr>Search Process</vt:lpstr>
      <vt:lpstr>Search Process</vt:lpstr>
      <vt:lpstr>Conceptual Framework &amp; Hypotheses</vt:lpstr>
      <vt:lpstr>Brand Performance Measurement</vt:lpstr>
      <vt:lpstr>Conspicuous Consumption </vt:lpstr>
      <vt:lpstr>Social Media Introduction </vt:lpstr>
      <vt:lpstr>Social Media Introduction </vt:lpstr>
      <vt:lpstr>Conceptual Framework</vt:lpstr>
      <vt:lpstr>Conceptual Framework</vt:lpstr>
      <vt:lpstr>Conceptual Framework</vt:lpstr>
      <vt:lpstr>Conceptual Framework</vt:lpstr>
      <vt:lpstr>Model Free Evidence</vt:lpstr>
      <vt:lpstr>Challenges</vt:lpstr>
      <vt:lpstr>Solution</vt:lpstr>
      <vt:lpstr>Frequency Distribution of Correlations</vt:lpstr>
      <vt:lpstr>Results</vt:lpstr>
      <vt:lpstr>Model Comparison</vt:lpstr>
      <vt:lpstr>Model Comparison</vt:lpstr>
      <vt:lpstr>What if?</vt:lpstr>
      <vt:lpstr>Simulation Table</vt:lpstr>
      <vt:lpstr>Simulation Visualization</vt:lpstr>
      <vt:lpstr>Additive Model</vt:lpstr>
      <vt:lpstr>Interaction Model</vt:lpstr>
      <vt:lpstr>Robustness Checks</vt:lpstr>
      <vt:lpstr>Takeaways</vt:lpstr>
      <vt:lpstr>Measurement Matters!</vt:lpstr>
      <vt:lpstr>Brand Equity and Brand Performance</vt:lpstr>
      <vt:lpstr>Brand Equity and Brand Performance</vt:lpstr>
      <vt:lpstr>Brand Equity and Brand Performance</vt:lpstr>
      <vt:lpstr>Conspicuous Consumption</vt:lpstr>
      <vt:lpstr>In the Social Media Age</vt:lpstr>
      <vt:lpstr>Generalizability </vt:lpstr>
      <vt:lpstr>Thank you for listening</vt:lpstr>
      <vt:lpstr>References</vt:lpstr>
      <vt:lpstr>Coding Scheme</vt:lpstr>
      <vt:lpstr>Outlier</vt:lpstr>
      <vt:lpstr>P-curve Analysis</vt:lpstr>
      <vt:lpstr>Model Comparison</vt:lpstr>
      <vt:lpstr>Johnson-Neyman plot</vt:lpstr>
      <vt:lpstr>Contour-Enhanced Forest Plot</vt:lpstr>
      <vt:lpstr>Significance Funnel</vt:lpstr>
      <vt:lpstr>Contact Authors</vt:lpstr>
      <vt:lpstr>Overview of the academic landscape</vt:lpstr>
      <vt:lpstr>5 Topic Modeling </vt:lpstr>
      <vt:lpstr>Sentiment Analysis</vt:lpstr>
      <vt:lpstr>Bibliometrix Analysis</vt:lpstr>
      <vt:lpstr>Author’s Frequency Distribution</vt:lpstr>
      <vt:lpstr>Most Productive Authors</vt:lpstr>
      <vt:lpstr>Author’s Frequency Distribution (Fractionalized)</vt:lpstr>
      <vt:lpstr>Productivity over Time</vt:lpstr>
      <vt:lpstr>Most Cited Paper </vt:lpstr>
      <vt:lpstr>Most Productive Countries</vt:lpstr>
      <vt:lpstr>Most Productive Countries</vt:lpstr>
      <vt:lpstr>Country Productivity </vt:lpstr>
      <vt:lpstr>Average Total Citations per Year</vt:lpstr>
      <vt:lpstr>Average Articles Citation per Year</vt:lpstr>
      <vt:lpstr>Annual Scientific Production</vt:lpstr>
      <vt:lpstr>Top Keywords</vt:lpstr>
      <vt:lpstr>Top Journals</vt:lpstr>
      <vt:lpstr>Keyword Co-occurences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Equity Meta-analysis</dc:title>
  <dc:creator>Nguyen, Mike (MU-Student)</dc:creator>
  <cp:lastModifiedBy>Nguyen, Mike (MU-Student)</cp:lastModifiedBy>
  <cp:revision>91</cp:revision>
  <dcterms:created xsi:type="dcterms:W3CDTF">2020-05-03T00:14:33Z</dcterms:created>
  <dcterms:modified xsi:type="dcterms:W3CDTF">2022-04-01T17:43:46Z</dcterms:modified>
</cp:coreProperties>
</file>